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83" r:id="rId6"/>
    <p:sldId id="278" r:id="rId7"/>
    <p:sldId id="285" r:id="rId8"/>
    <p:sldId id="279" r:id="rId9"/>
    <p:sldId id="288" r:id="rId10"/>
    <p:sldId id="289" r:id="rId11"/>
    <p:sldId id="286" r:id="rId12"/>
    <p:sldId id="284" r:id="rId13"/>
    <p:sldId id="275" r:id="rId14"/>
    <p:sldId id="290" r:id="rId15"/>
    <p:sldId id="291" r:id="rId16"/>
    <p:sldId id="292" r:id="rId17"/>
    <p:sldId id="293" r:id="rId18"/>
    <p:sldId id="259" r:id="rId19"/>
    <p:sldId id="261" r:id="rId20"/>
    <p:sldId id="262" r:id="rId21"/>
    <p:sldId id="263" r:id="rId22"/>
    <p:sldId id="264" r:id="rId23"/>
    <p:sldId id="266" r:id="rId24"/>
    <p:sldId id="267" r:id="rId25"/>
    <p:sldId id="294" r:id="rId26"/>
    <p:sldId id="274" r:id="rId2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1" autoAdjust="0"/>
  </p:normalViewPr>
  <p:slideViewPr>
    <p:cSldViewPr snapToGrid="0">
      <p:cViewPr varScale="1">
        <p:scale>
          <a:sx n="82" d="100"/>
          <a:sy n="82" d="100"/>
        </p:scale>
        <p:origin x="67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Валентина Коновалова" userId="ce93b2b3-461f-4414-97af-94ca916dd8c1" providerId="ADAL" clId="{DEFB33B6-FC9C-468E-B94E-4371CE6BB488}"/>
    <pc:docChg chg="undo custSel modSld">
      <pc:chgData name="Валентина Коновалова" userId="ce93b2b3-461f-4414-97af-94ca916dd8c1" providerId="ADAL" clId="{DEFB33B6-FC9C-468E-B94E-4371CE6BB488}" dt="2023-01-19T09:45:41.335" v="555" actId="1076"/>
      <pc:docMkLst>
        <pc:docMk/>
      </pc:docMkLst>
      <pc:sldChg chg="modSp mod">
        <pc:chgData name="Валентина Коновалова" userId="ce93b2b3-461f-4414-97af-94ca916dd8c1" providerId="ADAL" clId="{DEFB33B6-FC9C-468E-B94E-4371CE6BB488}" dt="2023-01-19T09:45:41.335" v="555" actId="1076"/>
        <pc:sldMkLst>
          <pc:docMk/>
          <pc:sldMk cId="3592076504" sldId="256"/>
        </pc:sldMkLst>
        <pc:spChg chg="mod">
          <ac:chgData name="Валентина Коновалова" userId="ce93b2b3-461f-4414-97af-94ca916dd8c1" providerId="ADAL" clId="{DEFB33B6-FC9C-468E-B94E-4371CE6BB488}" dt="2023-01-19T09:45:34.394" v="554" actId="1076"/>
          <ac:spMkLst>
            <pc:docMk/>
            <pc:sldMk cId="3592076504" sldId="256"/>
            <ac:spMk id="2" creationId="{1FAD1D23-1DC8-1A94-1FA6-111D87865879}"/>
          </ac:spMkLst>
        </pc:spChg>
        <pc:spChg chg="mod">
          <ac:chgData name="Валентина Коновалова" userId="ce93b2b3-461f-4414-97af-94ca916dd8c1" providerId="ADAL" clId="{DEFB33B6-FC9C-468E-B94E-4371CE6BB488}" dt="2023-01-19T09:45:41.335" v="555" actId="1076"/>
          <ac:spMkLst>
            <pc:docMk/>
            <pc:sldMk cId="3592076504" sldId="256"/>
            <ac:spMk id="3" creationId="{F8EDAF7A-0FDE-CD2A-5FD1-3CF6A60A9828}"/>
          </ac:spMkLst>
        </pc:spChg>
      </pc:sldChg>
      <pc:sldChg chg="modSp mod">
        <pc:chgData name="Валентина Коновалова" userId="ce93b2b3-461f-4414-97af-94ca916dd8c1" providerId="ADAL" clId="{DEFB33B6-FC9C-468E-B94E-4371CE6BB488}" dt="2023-01-19T09:43:55.443" v="547" actId="122"/>
        <pc:sldMkLst>
          <pc:docMk/>
          <pc:sldMk cId="3239062729" sldId="257"/>
        </pc:sldMkLst>
        <pc:spChg chg="mod">
          <ac:chgData name="Валентина Коновалова" userId="ce93b2b3-461f-4414-97af-94ca916dd8c1" providerId="ADAL" clId="{DEFB33B6-FC9C-468E-B94E-4371CE6BB488}" dt="2023-01-19T09:43:55.443" v="547" actId="122"/>
          <ac:spMkLst>
            <pc:docMk/>
            <pc:sldMk cId="3239062729" sldId="257"/>
            <ac:spMk id="2" creationId="{800CBA40-4D71-590A-0D54-47D77D494C31}"/>
          </ac:spMkLst>
        </pc:spChg>
        <pc:spChg chg="mod">
          <ac:chgData name="Валентина Коновалова" userId="ce93b2b3-461f-4414-97af-94ca916dd8c1" providerId="ADAL" clId="{DEFB33B6-FC9C-468E-B94E-4371CE6BB488}" dt="2023-01-19T08:59:46.279" v="77" actId="6549"/>
          <ac:spMkLst>
            <pc:docMk/>
            <pc:sldMk cId="3239062729" sldId="257"/>
            <ac:spMk id="3" creationId="{CFEAE663-36EF-999A-4293-9B96A60C4E8B}"/>
          </ac:spMkLst>
        </pc:spChg>
      </pc:sldChg>
      <pc:sldChg chg="modSp mod">
        <pc:chgData name="Валентина Коновалова" userId="ce93b2b3-461f-4414-97af-94ca916dd8c1" providerId="ADAL" clId="{DEFB33B6-FC9C-468E-B94E-4371CE6BB488}" dt="2023-01-19T09:43:59.673" v="548" actId="122"/>
        <pc:sldMkLst>
          <pc:docMk/>
          <pc:sldMk cId="1449287558" sldId="258"/>
        </pc:sldMkLst>
        <pc:spChg chg="mod">
          <ac:chgData name="Валентина Коновалова" userId="ce93b2b3-461f-4414-97af-94ca916dd8c1" providerId="ADAL" clId="{DEFB33B6-FC9C-468E-B94E-4371CE6BB488}" dt="2023-01-19T09:43:59.673" v="548" actId="122"/>
          <ac:spMkLst>
            <pc:docMk/>
            <pc:sldMk cId="1449287558" sldId="258"/>
            <ac:spMk id="2" creationId="{9D3A66EC-A53B-F1FC-29AB-E42EF6F1BFE4}"/>
          </ac:spMkLst>
        </pc:spChg>
        <pc:spChg chg="mod">
          <ac:chgData name="Валентина Коновалова" userId="ce93b2b3-461f-4414-97af-94ca916dd8c1" providerId="ADAL" clId="{DEFB33B6-FC9C-468E-B94E-4371CE6BB488}" dt="2023-01-19T09:08:41.121" v="164" actId="20577"/>
          <ac:spMkLst>
            <pc:docMk/>
            <pc:sldMk cId="1449287558" sldId="258"/>
            <ac:spMk id="3" creationId="{3B35F125-DCEF-3EEF-CB4C-8F146605C08F}"/>
          </ac:spMkLst>
        </pc:spChg>
      </pc:sldChg>
      <pc:sldChg chg="modSp mod">
        <pc:chgData name="Валентина Коновалова" userId="ce93b2b3-461f-4414-97af-94ca916dd8c1" providerId="ADAL" clId="{DEFB33B6-FC9C-468E-B94E-4371CE6BB488}" dt="2023-01-19T09:44:09.417" v="549" actId="122"/>
        <pc:sldMkLst>
          <pc:docMk/>
          <pc:sldMk cId="3775013247" sldId="259"/>
        </pc:sldMkLst>
        <pc:spChg chg="mod">
          <ac:chgData name="Валентина Коновалова" userId="ce93b2b3-461f-4414-97af-94ca916dd8c1" providerId="ADAL" clId="{DEFB33B6-FC9C-468E-B94E-4371CE6BB488}" dt="2023-01-19T09:44:09.417" v="549" actId="122"/>
          <ac:spMkLst>
            <pc:docMk/>
            <pc:sldMk cId="3775013247" sldId="259"/>
            <ac:spMk id="2" creationId="{CF7E35D3-6537-F676-3BA8-FD25A2088C27}"/>
          </ac:spMkLst>
        </pc:spChg>
      </pc:sldChg>
      <pc:sldChg chg="modSp mod">
        <pc:chgData name="Валентина Коновалова" userId="ce93b2b3-461f-4414-97af-94ca916dd8c1" providerId="ADAL" clId="{DEFB33B6-FC9C-468E-B94E-4371CE6BB488}" dt="2023-01-19T09:44:14.543" v="550" actId="122"/>
        <pc:sldMkLst>
          <pc:docMk/>
          <pc:sldMk cId="4137130101" sldId="260"/>
        </pc:sldMkLst>
        <pc:spChg chg="mod">
          <ac:chgData name="Валентина Коновалова" userId="ce93b2b3-461f-4414-97af-94ca916dd8c1" providerId="ADAL" clId="{DEFB33B6-FC9C-468E-B94E-4371CE6BB488}" dt="2023-01-19T09:44:14.543" v="550" actId="122"/>
          <ac:spMkLst>
            <pc:docMk/>
            <pc:sldMk cId="4137130101" sldId="260"/>
            <ac:spMk id="2" creationId="{6E14D04C-4CF0-18A9-1833-41320B0DA4F1}"/>
          </ac:spMkLst>
        </pc:spChg>
      </pc:sldChg>
      <pc:sldChg chg="modSp mod">
        <pc:chgData name="Валентина Коновалова" userId="ce93b2b3-461f-4414-97af-94ca916dd8c1" providerId="ADAL" clId="{DEFB33B6-FC9C-468E-B94E-4371CE6BB488}" dt="2023-01-19T09:44:20.447" v="551" actId="122"/>
        <pc:sldMkLst>
          <pc:docMk/>
          <pc:sldMk cId="3176903625" sldId="261"/>
        </pc:sldMkLst>
        <pc:spChg chg="mod">
          <ac:chgData name="Валентина Коновалова" userId="ce93b2b3-461f-4414-97af-94ca916dd8c1" providerId="ADAL" clId="{DEFB33B6-FC9C-468E-B94E-4371CE6BB488}" dt="2023-01-19T09:44:20.447" v="551" actId="122"/>
          <ac:spMkLst>
            <pc:docMk/>
            <pc:sldMk cId="3176903625" sldId="261"/>
            <ac:spMk id="2" creationId="{0F20A8EC-BD2E-174A-5EF3-C6151453B750}"/>
          </ac:spMkLst>
        </pc:spChg>
      </pc:sldChg>
      <pc:sldChg chg="modSp mod">
        <pc:chgData name="Валентина Коновалова" userId="ce93b2b3-461f-4414-97af-94ca916dd8c1" providerId="ADAL" clId="{DEFB33B6-FC9C-468E-B94E-4371CE6BB488}" dt="2023-01-19T09:10:34.080" v="192" actId="120"/>
        <pc:sldMkLst>
          <pc:docMk/>
          <pc:sldMk cId="2418812101" sldId="262"/>
        </pc:sldMkLst>
        <pc:spChg chg="mod">
          <ac:chgData name="Валентина Коновалова" userId="ce93b2b3-461f-4414-97af-94ca916dd8c1" providerId="ADAL" clId="{DEFB33B6-FC9C-468E-B94E-4371CE6BB488}" dt="2023-01-19T09:10:21.370" v="191"/>
          <ac:spMkLst>
            <pc:docMk/>
            <pc:sldMk cId="2418812101" sldId="262"/>
            <ac:spMk id="2" creationId="{47ADE8C7-4BC8-2F39-5685-4EF432939102}"/>
          </ac:spMkLst>
        </pc:spChg>
        <pc:spChg chg="mod">
          <ac:chgData name="Валентина Коновалова" userId="ce93b2b3-461f-4414-97af-94ca916dd8c1" providerId="ADAL" clId="{DEFB33B6-FC9C-468E-B94E-4371CE6BB488}" dt="2023-01-19T09:10:34.080" v="192" actId="120"/>
          <ac:spMkLst>
            <pc:docMk/>
            <pc:sldMk cId="2418812101" sldId="262"/>
            <ac:spMk id="3" creationId="{FD1382A1-C72A-84C5-DBEC-3CA5B04650DB}"/>
          </ac:spMkLst>
        </pc:spChg>
      </pc:sldChg>
      <pc:sldChg chg="modSp mod">
        <pc:chgData name="Валентина Коновалова" userId="ce93b2b3-461f-4414-97af-94ca916dd8c1" providerId="ADAL" clId="{DEFB33B6-FC9C-468E-B94E-4371CE6BB488}" dt="2023-01-19T09:11:46.613" v="196" actId="14100"/>
        <pc:sldMkLst>
          <pc:docMk/>
          <pc:sldMk cId="1809187855" sldId="263"/>
        </pc:sldMkLst>
        <pc:spChg chg="mod">
          <ac:chgData name="Валентина Коновалова" userId="ce93b2b3-461f-4414-97af-94ca916dd8c1" providerId="ADAL" clId="{DEFB33B6-FC9C-468E-B94E-4371CE6BB488}" dt="2023-01-19T09:11:46.613" v="196" actId="14100"/>
          <ac:spMkLst>
            <pc:docMk/>
            <pc:sldMk cId="1809187855" sldId="263"/>
            <ac:spMk id="7" creationId="{BE93506E-E0AE-FA0A-084F-E2E1BD2BE851}"/>
          </ac:spMkLst>
        </pc:spChg>
      </pc:sldChg>
      <pc:sldChg chg="delSp modSp mod">
        <pc:chgData name="Валентина Коновалова" userId="ce93b2b3-461f-4414-97af-94ca916dd8c1" providerId="ADAL" clId="{DEFB33B6-FC9C-468E-B94E-4371CE6BB488}" dt="2023-01-19T09:12:36.206" v="199" actId="21"/>
        <pc:sldMkLst>
          <pc:docMk/>
          <pc:sldMk cId="2120341202" sldId="264"/>
        </pc:sldMkLst>
        <pc:spChg chg="del mod">
          <ac:chgData name="Валентина Коновалова" userId="ce93b2b3-461f-4414-97af-94ca916dd8c1" providerId="ADAL" clId="{DEFB33B6-FC9C-468E-B94E-4371CE6BB488}" dt="2023-01-19T09:12:36.206" v="199" actId="21"/>
          <ac:spMkLst>
            <pc:docMk/>
            <pc:sldMk cId="2120341202" sldId="264"/>
            <ac:spMk id="2" creationId="{614CEBEE-937E-1843-5300-3C4328F6762F}"/>
          </ac:spMkLst>
        </pc:spChg>
      </pc:sldChg>
      <pc:sldChg chg="modSp mod">
        <pc:chgData name="Валентина Коновалова" userId="ce93b2b3-461f-4414-97af-94ca916dd8c1" providerId="ADAL" clId="{DEFB33B6-FC9C-468E-B94E-4371CE6BB488}" dt="2023-01-19T09:13:31.941" v="219" actId="6549"/>
        <pc:sldMkLst>
          <pc:docMk/>
          <pc:sldMk cId="371910479" sldId="265"/>
        </pc:sldMkLst>
        <pc:spChg chg="mod">
          <ac:chgData name="Валентина Коновалова" userId="ce93b2b3-461f-4414-97af-94ca916dd8c1" providerId="ADAL" clId="{DEFB33B6-FC9C-468E-B94E-4371CE6BB488}" dt="2023-01-19T09:13:31.941" v="219" actId="6549"/>
          <ac:spMkLst>
            <pc:docMk/>
            <pc:sldMk cId="371910479" sldId="265"/>
            <ac:spMk id="3" creationId="{E32A0989-B71F-9473-3683-9026959DF85F}"/>
          </ac:spMkLst>
        </pc:spChg>
      </pc:sldChg>
      <pc:sldChg chg="modSp mod">
        <pc:chgData name="Валентина Коновалова" userId="ce93b2b3-461f-4414-97af-94ca916dd8c1" providerId="ADAL" clId="{DEFB33B6-FC9C-468E-B94E-4371CE6BB488}" dt="2023-01-19T09:14:19.739" v="239" actId="122"/>
        <pc:sldMkLst>
          <pc:docMk/>
          <pc:sldMk cId="2846642227" sldId="266"/>
        </pc:sldMkLst>
        <pc:spChg chg="mod">
          <ac:chgData name="Валентина Коновалова" userId="ce93b2b3-461f-4414-97af-94ca916dd8c1" providerId="ADAL" clId="{DEFB33B6-FC9C-468E-B94E-4371CE6BB488}" dt="2023-01-19T09:14:19.739" v="239" actId="122"/>
          <ac:spMkLst>
            <pc:docMk/>
            <pc:sldMk cId="2846642227" sldId="266"/>
            <ac:spMk id="2" creationId="{AA39FE90-13D6-C99D-AFA3-2E0CE4C4AD1E}"/>
          </ac:spMkLst>
        </pc:spChg>
      </pc:sldChg>
      <pc:sldChg chg="delSp modSp mod">
        <pc:chgData name="Валентина Коновалова" userId="ce93b2b3-461f-4414-97af-94ca916dd8c1" providerId="ADAL" clId="{DEFB33B6-FC9C-468E-B94E-4371CE6BB488}" dt="2023-01-19T09:25:52.437" v="377" actId="21"/>
        <pc:sldMkLst>
          <pc:docMk/>
          <pc:sldMk cId="4047399578" sldId="267"/>
        </pc:sldMkLst>
        <pc:spChg chg="del mod">
          <ac:chgData name="Валентина Коновалова" userId="ce93b2b3-461f-4414-97af-94ca916dd8c1" providerId="ADAL" clId="{DEFB33B6-FC9C-468E-B94E-4371CE6BB488}" dt="2023-01-19T09:25:52.437" v="377" actId="21"/>
          <ac:spMkLst>
            <pc:docMk/>
            <pc:sldMk cId="4047399578" sldId="267"/>
            <ac:spMk id="2" creationId="{541A2EBE-1E8B-9AF2-B1C6-E3B8F42ACDA4}"/>
          </ac:spMkLst>
        </pc:spChg>
      </pc:sldChg>
      <pc:sldChg chg="modSp mod">
        <pc:chgData name="Валентина Коновалова" userId="ce93b2b3-461f-4414-97af-94ca916dd8c1" providerId="ADAL" clId="{DEFB33B6-FC9C-468E-B94E-4371CE6BB488}" dt="2023-01-19T09:25:57.695" v="378" actId="122"/>
        <pc:sldMkLst>
          <pc:docMk/>
          <pc:sldMk cId="4228906652" sldId="268"/>
        </pc:sldMkLst>
        <pc:spChg chg="mod">
          <ac:chgData name="Валентина Коновалова" userId="ce93b2b3-461f-4414-97af-94ca916dd8c1" providerId="ADAL" clId="{DEFB33B6-FC9C-468E-B94E-4371CE6BB488}" dt="2023-01-19T09:25:57.695" v="378" actId="122"/>
          <ac:spMkLst>
            <pc:docMk/>
            <pc:sldMk cId="4228906652" sldId="268"/>
            <ac:spMk id="2" creationId="{62051F74-E46C-8121-1FE1-BDFB1A2DC92D}"/>
          </ac:spMkLst>
        </pc:spChg>
        <pc:spChg chg="mod">
          <ac:chgData name="Валентина Коновалова" userId="ce93b2b3-461f-4414-97af-94ca916dd8c1" providerId="ADAL" clId="{DEFB33B6-FC9C-468E-B94E-4371CE6BB488}" dt="2023-01-19T09:18:18.443" v="354" actId="6549"/>
          <ac:spMkLst>
            <pc:docMk/>
            <pc:sldMk cId="4228906652" sldId="268"/>
            <ac:spMk id="3" creationId="{59B8C47E-FABD-55BE-72F5-C9ED544EB83C}"/>
          </ac:spMkLst>
        </pc:spChg>
      </pc:sldChg>
      <pc:sldChg chg="delSp modSp mod">
        <pc:chgData name="Валентина Коновалова" userId="ce93b2b3-461f-4414-97af-94ca916dd8c1" providerId="ADAL" clId="{DEFB33B6-FC9C-468E-B94E-4371CE6BB488}" dt="2023-01-19T09:28:34.235" v="407" actId="1076"/>
        <pc:sldMkLst>
          <pc:docMk/>
          <pc:sldMk cId="90438862" sldId="269"/>
        </pc:sldMkLst>
        <pc:spChg chg="del mod">
          <ac:chgData name="Валентина Коновалова" userId="ce93b2b3-461f-4414-97af-94ca916dd8c1" providerId="ADAL" clId="{DEFB33B6-FC9C-468E-B94E-4371CE6BB488}" dt="2023-01-19T09:27:37.721" v="390" actId="21"/>
          <ac:spMkLst>
            <pc:docMk/>
            <pc:sldMk cId="90438862" sldId="269"/>
            <ac:spMk id="2" creationId="{A274FCDB-EA07-871D-AD7F-C721BCF1E4C2}"/>
          </ac:spMkLst>
        </pc:spChg>
        <pc:spChg chg="mod">
          <ac:chgData name="Валентина Коновалова" userId="ce93b2b3-461f-4414-97af-94ca916dd8c1" providerId="ADAL" clId="{DEFB33B6-FC9C-468E-B94E-4371CE6BB488}" dt="2023-01-19T09:28:31.773" v="406" actId="14100"/>
          <ac:spMkLst>
            <pc:docMk/>
            <pc:sldMk cId="90438862" sldId="269"/>
            <ac:spMk id="3" creationId="{71D58E05-7F74-4D05-570F-8E985722D980}"/>
          </ac:spMkLst>
        </pc:spChg>
        <pc:spChg chg="mod">
          <ac:chgData name="Валентина Коновалова" userId="ce93b2b3-461f-4414-97af-94ca916dd8c1" providerId="ADAL" clId="{DEFB33B6-FC9C-468E-B94E-4371CE6BB488}" dt="2023-01-19T09:28:13.394" v="398" actId="1076"/>
          <ac:spMkLst>
            <pc:docMk/>
            <pc:sldMk cId="90438862" sldId="269"/>
            <ac:spMk id="4" creationId="{2020C58F-087D-0AE7-5D31-CA6CB5B83439}"/>
          </ac:spMkLst>
        </pc:spChg>
        <pc:picChg chg="mod">
          <ac:chgData name="Валентина Коновалова" userId="ce93b2b3-461f-4414-97af-94ca916dd8c1" providerId="ADAL" clId="{DEFB33B6-FC9C-468E-B94E-4371CE6BB488}" dt="2023-01-19T09:28:34.235" v="407" actId="1076"/>
          <ac:picMkLst>
            <pc:docMk/>
            <pc:sldMk cId="90438862" sldId="269"/>
            <ac:picMk id="6" creationId="{3F48567F-3FA9-330A-2D43-F025016E1929}"/>
          </ac:picMkLst>
        </pc:picChg>
      </pc:sldChg>
      <pc:sldChg chg="delSp modSp mod">
        <pc:chgData name="Валентина Коновалова" userId="ce93b2b3-461f-4414-97af-94ca916dd8c1" providerId="ADAL" clId="{DEFB33B6-FC9C-468E-B94E-4371CE6BB488}" dt="2023-01-19T09:29:49.788" v="430" actId="27636"/>
        <pc:sldMkLst>
          <pc:docMk/>
          <pc:sldMk cId="2826816032" sldId="270"/>
        </pc:sldMkLst>
        <pc:spChg chg="del mod">
          <ac:chgData name="Валентина Коновалова" userId="ce93b2b3-461f-4414-97af-94ca916dd8c1" providerId="ADAL" clId="{DEFB33B6-FC9C-468E-B94E-4371CE6BB488}" dt="2023-01-19T09:29:41.030" v="427" actId="21"/>
          <ac:spMkLst>
            <pc:docMk/>
            <pc:sldMk cId="2826816032" sldId="270"/>
            <ac:spMk id="2" creationId="{24292832-973F-B41B-2205-49D2945B35C9}"/>
          </ac:spMkLst>
        </pc:spChg>
        <pc:spChg chg="mod">
          <ac:chgData name="Валентина Коновалова" userId="ce93b2b3-461f-4414-97af-94ca916dd8c1" providerId="ADAL" clId="{DEFB33B6-FC9C-468E-B94E-4371CE6BB488}" dt="2023-01-19T09:29:49.788" v="430" actId="27636"/>
          <ac:spMkLst>
            <pc:docMk/>
            <pc:sldMk cId="2826816032" sldId="270"/>
            <ac:spMk id="3" creationId="{5B98160D-8083-74DB-D4E3-4C2EFD0E5267}"/>
          </ac:spMkLst>
        </pc:spChg>
      </pc:sldChg>
      <pc:sldChg chg="delSp modSp mod">
        <pc:chgData name="Валентина Коновалова" userId="ce93b2b3-461f-4414-97af-94ca916dd8c1" providerId="ADAL" clId="{DEFB33B6-FC9C-468E-B94E-4371CE6BB488}" dt="2023-01-19T09:38:56.104" v="435" actId="113"/>
        <pc:sldMkLst>
          <pc:docMk/>
          <pc:sldMk cId="715230433" sldId="271"/>
        </pc:sldMkLst>
        <pc:spChg chg="del mod">
          <ac:chgData name="Валентина Коновалова" userId="ce93b2b3-461f-4414-97af-94ca916dd8c1" providerId="ADAL" clId="{DEFB33B6-FC9C-468E-B94E-4371CE6BB488}" dt="2023-01-19T09:30:29.802" v="433" actId="21"/>
          <ac:spMkLst>
            <pc:docMk/>
            <pc:sldMk cId="715230433" sldId="271"/>
            <ac:spMk id="2" creationId="{CB53F0ED-AD94-E172-561A-970214C45259}"/>
          </ac:spMkLst>
        </pc:spChg>
        <pc:spChg chg="mod">
          <ac:chgData name="Валентина Коновалова" userId="ce93b2b3-461f-4414-97af-94ca916dd8c1" providerId="ADAL" clId="{DEFB33B6-FC9C-468E-B94E-4371CE6BB488}" dt="2023-01-19T09:38:56.104" v="435" actId="113"/>
          <ac:spMkLst>
            <pc:docMk/>
            <pc:sldMk cId="715230433" sldId="271"/>
            <ac:spMk id="3" creationId="{0DC4A9B8-0154-80BD-7109-DBA1AAF935DD}"/>
          </ac:spMkLst>
        </pc:spChg>
      </pc:sldChg>
      <pc:sldChg chg="modSp mod">
        <pc:chgData name="Валентина Коновалова" userId="ce93b2b3-461f-4414-97af-94ca916dd8c1" providerId="ADAL" clId="{DEFB33B6-FC9C-468E-B94E-4371CE6BB488}" dt="2023-01-19T09:41:39.480" v="517" actId="6549"/>
        <pc:sldMkLst>
          <pc:docMk/>
          <pc:sldMk cId="2279046213" sldId="272"/>
        </pc:sldMkLst>
        <pc:spChg chg="mod">
          <ac:chgData name="Валентина Коновалова" userId="ce93b2b3-461f-4414-97af-94ca916dd8c1" providerId="ADAL" clId="{DEFB33B6-FC9C-468E-B94E-4371CE6BB488}" dt="2023-01-19T09:39:37.900" v="460" actId="6549"/>
          <ac:spMkLst>
            <pc:docMk/>
            <pc:sldMk cId="2279046213" sldId="272"/>
            <ac:spMk id="2" creationId="{D8B0186C-6162-B156-9BAA-14E8C5B37817}"/>
          </ac:spMkLst>
        </pc:spChg>
        <pc:spChg chg="mod">
          <ac:chgData name="Валентина Коновалова" userId="ce93b2b3-461f-4414-97af-94ca916dd8c1" providerId="ADAL" clId="{DEFB33B6-FC9C-468E-B94E-4371CE6BB488}" dt="2023-01-19T09:41:39.480" v="517" actId="6549"/>
          <ac:spMkLst>
            <pc:docMk/>
            <pc:sldMk cId="2279046213" sldId="272"/>
            <ac:spMk id="3" creationId="{03F45C12-9404-81E5-1A1C-B27F92AEEF82}"/>
          </ac:spMkLst>
        </pc:spChg>
      </pc:sldChg>
      <pc:sldChg chg="modSp mod">
        <pc:chgData name="Валентина Коновалова" userId="ce93b2b3-461f-4414-97af-94ca916dd8c1" providerId="ADAL" clId="{DEFB33B6-FC9C-468E-B94E-4371CE6BB488}" dt="2023-01-19T09:42:57.223" v="541" actId="113"/>
        <pc:sldMkLst>
          <pc:docMk/>
          <pc:sldMk cId="1432958323" sldId="273"/>
        </pc:sldMkLst>
        <pc:spChg chg="mod">
          <ac:chgData name="Валентина Коновалова" userId="ce93b2b3-461f-4414-97af-94ca916dd8c1" providerId="ADAL" clId="{DEFB33B6-FC9C-468E-B94E-4371CE6BB488}" dt="2023-01-19T09:42:27.367" v="538" actId="122"/>
          <ac:spMkLst>
            <pc:docMk/>
            <pc:sldMk cId="1432958323" sldId="273"/>
            <ac:spMk id="2" creationId="{D6BBE951-F5F4-88B9-AEAA-667B7C37E388}"/>
          </ac:spMkLst>
        </pc:spChg>
        <pc:spChg chg="mod">
          <ac:chgData name="Валентина Коновалова" userId="ce93b2b3-461f-4414-97af-94ca916dd8c1" providerId="ADAL" clId="{DEFB33B6-FC9C-468E-B94E-4371CE6BB488}" dt="2023-01-19T09:42:57.223" v="541" actId="113"/>
          <ac:spMkLst>
            <pc:docMk/>
            <pc:sldMk cId="1432958323" sldId="273"/>
            <ac:spMk id="3" creationId="{9190EECD-CDF2-3B73-D662-9465AB7EFFB5}"/>
          </ac:spMkLst>
        </pc:spChg>
      </pc:sldChg>
      <pc:sldChg chg="modSp mod">
        <pc:chgData name="Валентина Коновалова" userId="ce93b2b3-461f-4414-97af-94ca916dd8c1" providerId="ADAL" clId="{DEFB33B6-FC9C-468E-B94E-4371CE6BB488}" dt="2023-01-19T09:43:16.424" v="545" actId="113"/>
        <pc:sldMkLst>
          <pc:docMk/>
          <pc:sldMk cId="2033695381" sldId="274"/>
        </pc:sldMkLst>
        <pc:spChg chg="mod">
          <ac:chgData name="Валентина Коновалова" userId="ce93b2b3-461f-4414-97af-94ca916dd8c1" providerId="ADAL" clId="{DEFB33B6-FC9C-468E-B94E-4371CE6BB488}" dt="2023-01-19T09:43:16.424" v="545" actId="113"/>
          <ac:spMkLst>
            <pc:docMk/>
            <pc:sldMk cId="2033695381" sldId="274"/>
            <ac:spMk id="2" creationId="{F43EF585-A82B-9DDF-5373-8C4B854388B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22622E-FE96-4763-A444-D9103F9B99AA}" type="doc">
      <dgm:prSet loTypeId="urn:microsoft.com/office/officeart/2005/8/layout/defaul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x-none"/>
        </a:p>
      </dgm:t>
    </dgm:pt>
    <dgm:pt modelId="{0D395F14-28EC-4F94-B3DD-9183B061F667}">
      <dgm:prSet phldrT="[Текст]"/>
      <dgm:spPr/>
      <dgm:t>
        <a:bodyPr/>
        <a:lstStyle/>
        <a:p>
          <a:r>
            <a:rPr lang="uk-UA" dirty="0" smtClean="0">
              <a:latin typeface="+mj-lt"/>
              <a:ea typeface="Calibri" panose="020F0502020204030204" pitchFamily="34" charset="0"/>
            </a:rPr>
            <a:t>1. Наочні </a:t>
          </a:r>
          <a:r>
            <a:rPr lang="uk-UA" dirty="0">
              <a:latin typeface="+mj-lt"/>
              <a:ea typeface="Calibri" panose="020F0502020204030204" pitchFamily="34" charset="0"/>
            </a:rPr>
            <a:t>матеріали, тон промови </a:t>
          </a:r>
          <a:endParaRPr lang="x-none" dirty="0">
            <a:latin typeface="+mj-lt"/>
          </a:endParaRPr>
        </a:p>
      </dgm:t>
    </dgm:pt>
    <dgm:pt modelId="{990F3DC4-A67B-4E15-A53E-07EF0CBF22BC}" type="parTrans" cxnId="{5D424BEC-BA69-4912-A10D-BC536B3BD072}">
      <dgm:prSet/>
      <dgm:spPr/>
      <dgm:t>
        <a:bodyPr/>
        <a:lstStyle/>
        <a:p>
          <a:endParaRPr lang="x-none"/>
        </a:p>
      </dgm:t>
    </dgm:pt>
    <dgm:pt modelId="{DF9D3172-C233-4B61-951E-4C9B77854FAB}" type="sibTrans" cxnId="{5D424BEC-BA69-4912-A10D-BC536B3BD072}">
      <dgm:prSet/>
      <dgm:spPr/>
      <dgm:t>
        <a:bodyPr/>
        <a:lstStyle/>
        <a:p>
          <a:endParaRPr lang="x-none"/>
        </a:p>
      </dgm:t>
    </dgm:pt>
    <dgm:pt modelId="{71F7D92A-2779-4A12-857E-451F3345B003}">
      <dgm:prSet phldrT="[Текст]"/>
      <dgm:spPr/>
      <dgm:t>
        <a:bodyPr/>
        <a:lstStyle/>
        <a:p>
          <a:r>
            <a:rPr lang="uk-UA" dirty="0" smtClean="0">
              <a:latin typeface="+mj-lt"/>
              <a:ea typeface="Calibri" panose="020F0502020204030204" pitchFamily="34" charset="0"/>
            </a:rPr>
            <a:t>2. Активна </a:t>
          </a:r>
          <a:r>
            <a:rPr lang="uk-UA" dirty="0">
              <a:latin typeface="+mj-lt"/>
              <a:ea typeface="Calibri" panose="020F0502020204030204" pitchFamily="34" charset="0"/>
            </a:rPr>
            <a:t>участь слухачів</a:t>
          </a:r>
          <a:endParaRPr lang="x-none" dirty="0">
            <a:latin typeface="+mj-lt"/>
          </a:endParaRPr>
        </a:p>
      </dgm:t>
    </dgm:pt>
    <dgm:pt modelId="{B645FF31-9E9D-4152-AE3A-90E9E19DB0FA}" type="parTrans" cxnId="{F96E3893-754C-4F37-8F2D-44BF4BCC6155}">
      <dgm:prSet/>
      <dgm:spPr/>
      <dgm:t>
        <a:bodyPr/>
        <a:lstStyle/>
        <a:p>
          <a:endParaRPr lang="x-none"/>
        </a:p>
      </dgm:t>
    </dgm:pt>
    <dgm:pt modelId="{A77E4F48-2DA1-4A0E-AF3D-A354E414C0E4}" type="sibTrans" cxnId="{F96E3893-754C-4F37-8F2D-44BF4BCC6155}">
      <dgm:prSet/>
      <dgm:spPr/>
      <dgm:t>
        <a:bodyPr/>
        <a:lstStyle/>
        <a:p>
          <a:endParaRPr lang="x-none"/>
        </a:p>
      </dgm:t>
    </dgm:pt>
    <dgm:pt modelId="{840DE034-B8C7-4235-AF3A-770F2B1DEA1D}">
      <dgm:prSet phldrT="[Текст]"/>
      <dgm:spPr/>
      <dgm:t>
        <a:bodyPr/>
        <a:lstStyle/>
        <a:p>
          <a:r>
            <a:rPr lang="uk-UA" dirty="0" smtClean="0">
              <a:latin typeface="+mj-lt"/>
              <a:ea typeface="Calibri" panose="020F0502020204030204" pitchFamily="34" charset="0"/>
            </a:rPr>
            <a:t>3. Атмосфера </a:t>
          </a:r>
          <a:r>
            <a:rPr lang="uk-UA" dirty="0">
              <a:latin typeface="+mj-lt"/>
              <a:ea typeface="Calibri" panose="020F0502020204030204" pitchFamily="34" charset="0"/>
            </a:rPr>
            <a:t>у приміщені</a:t>
          </a:r>
          <a:endParaRPr lang="x-none" dirty="0">
            <a:latin typeface="+mj-lt"/>
          </a:endParaRPr>
        </a:p>
      </dgm:t>
    </dgm:pt>
    <dgm:pt modelId="{7982C20A-4BCE-453C-94CB-B524BE751A86}" type="parTrans" cxnId="{897141A5-DE9E-41B9-9136-CECC575CD1BB}">
      <dgm:prSet/>
      <dgm:spPr/>
      <dgm:t>
        <a:bodyPr/>
        <a:lstStyle/>
        <a:p>
          <a:endParaRPr lang="x-none"/>
        </a:p>
      </dgm:t>
    </dgm:pt>
    <dgm:pt modelId="{F758776A-7096-432D-88AE-60F889CDD6CC}" type="sibTrans" cxnId="{897141A5-DE9E-41B9-9136-CECC575CD1BB}">
      <dgm:prSet/>
      <dgm:spPr/>
      <dgm:t>
        <a:bodyPr/>
        <a:lstStyle/>
        <a:p>
          <a:endParaRPr lang="x-none"/>
        </a:p>
      </dgm:t>
    </dgm:pt>
    <dgm:pt modelId="{A0DED802-66B0-4615-8C1E-D0D8E96D0264}">
      <dgm:prSet phldrT="[Текст]"/>
      <dgm:spPr/>
      <dgm:t>
        <a:bodyPr/>
        <a:lstStyle/>
        <a:p>
          <a:r>
            <a:rPr lang="uk-UA" dirty="0" smtClean="0">
              <a:latin typeface="+mj-lt"/>
              <a:cs typeface="Times New Roman" panose="02020603050405020304" pitchFamily="18" charset="0"/>
            </a:rPr>
            <a:t>4. Позитивні </a:t>
          </a:r>
          <a:r>
            <a:rPr lang="uk-UA" dirty="0">
              <a:latin typeface="+mj-lt"/>
              <a:cs typeface="Times New Roman" panose="02020603050405020304" pitchFamily="18" charset="0"/>
            </a:rPr>
            <a:t>емоції </a:t>
          </a:r>
          <a:endParaRPr lang="x-none" dirty="0">
            <a:latin typeface="+mj-lt"/>
          </a:endParaRPr>
        </a:p>
      </dgm:t>
    </dgm:pt>
    <dgm:pt modelId="{2CECDD69-BDB2-4E51-A956-0CBC700D459A}" type="parTrans" cxnId="{52E6F6D4-0BC8-410B-A7DB-4D229DF5E00E}">
      <dgm:prSet/>
      <dgm:spPr/>
      <dgm:t>
        <a:bodyPr/>
        <a:lstStyle/>
        <a:p>
          <a:endParaRPr lang="x-none"/>
        </a:p>
      </dgm:t>
    </dgm:pt>
    <dgm:pt modelId="{C319C47A-4C9E-40C4-927C-326653B4DC6F}" type="sibTrans" cxnId="{52E6F6D4-0BC8-410B-A7DB-4D229DF5E00E}">
      <dgm:prSet/>
      <dgm:spPr/>
      <dgm:t>
        <a:bodyPr/>
        <a:lstStyle/>
        <a:p>
          <a:endParaRPr lang="x-none"/>
        </a:p>
      </dgm:t>
    </dgm:pt>
    <dgm:pt modelId="{3293A0BF-8811-43B1-B205-E8125D306170}">
      <dgm:prSet phldrT="[Текст]"/>
      <dgm:spPr/>
      <dgm:t>
        <a:bodyPr/>
        <a:lstStyle/>
        <a:p>
          <a:r>
            <a:rPr lang="uk-UA" dirty="0" smtClean="0">
              <a:latin typeface="+mj-lt"/>
              <a:cs typeface="Times New Roman" panose="02020603050405020304" pitchFamily="18" charset="0"/>
            </a:rPr>
            <a:t>5. Планування </a:t>
          </a:r>
          <a:r>
            <a:rPr lang="uk-UA" dirty="0">
              <a:latin typeface="+mj-lt"/>
              <a:cs typeface="Times New Roman" panose="02020603050405020304" pitchFamily="18" charset="0"/>
            </a:rPr>
            <a:t>навчання</a:t>
          </a:r>
          <a:endParaRPr lang="x-none" dirty="0">
            <a:latin typeface="+mj-lt"/>
          </a:endParaRPr>
        </a:p>
      </dgm:t>
    </dgm:pt>
    <dgm:pt modelId="{A044E93B-12E5-4E3F-B2A9-2E8DFEE968AC}" type="parTrans" cxnId="{9F46219F-3E51-423B-B7A6-C7CF43F672A5}">
      <dgm:prSet/>
      <dgm:spPr/>
      <dgm:t>
        <a:bodyPr/>
        <a:lstStyle/>
        <a:p>
          <a:endParaRPr lang="x-none"/>
        </a:p>
      </dgm:t>
    </dgm:pt>
    <dgm:pt modelId="{E1B72329-38B5-4A52-8761-C2196EB7B179}" type="sibTrans" cxnId="{9F46219F-3E51-423B-B7A6-C7CF43F672A5}">
      <dgm:prSet/>
      <dgm:spPr/>
      <dgm:t>
        <a:bodyPr/>
        <a:lstStyle/>
        <a:p>
          <a:endParaRPr lang="x-none"/>
        </a:p>
      </dgm:t>
    </dgm:pt>
    <dgm:pt modelId="{D0AC04C5-7365-4DBF-868A-D25612468B9D}" type="pres">
      <dgm:prSet presAssocID="{1D22622E-FE96-4763-A444-D9103F9B99A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AD26FA-35F5-4581-9FA8-DF1D20E50AF4}" type="pres">
      <dgm:prSet presAssocID="{0D395F14-28EC-4F94-B3DD-9183B061F66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D7948-FB34-41AE-81F4-FF528FBF18F6}" type="pres">
      <dgm:prSet presAssocID="{DF9D3172-C233-4B61-951E-4C9B77854FAB}" presName="sibTrans" presStyleCnt="0"/>
      <dgm:spPr/>
    </dgm:pt>
    <dgm:pt modelId="{30B4D809-63D2-4012-957D-4290AACF80E1}" type="pres">
      <dgm:prSet presAssocID="{71F7D92A-2779-4A12-857E-451F3345B00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3E03F-591D-4F42-A5E4-C47519C98233}" type="pres">
      <dgm:prSet presAssocID="{A77E4F48-2DA1-4A0E-AF3D-A354E414C0E4}" presName="sibTrans" presStyleCnt="0"/>
      <dgm:spPr/>
    </dgm:pt>
    <dgm:pt modelId="{11A1B1A1-B79D-469F-9872-72DEABFF9124}" type="pres">
      <dgm:prSet presAssocID="{840DE034-B8C7-4235-AF3A-770F2B1DEA1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ABD9D-328E-4147-8085-4E2E57C38D4A}" type="pres">
      <dgm:prSet presAssocID="{F758776A-7096-432D-88AE-60F889CDD6CC}" presName="sibTrans" presStyleCnt="0"/>
      <dgm:spPr/>
    </dgm:pt>
    <dgm:pt modelId="{BDD182F3-4623-49FA-830F-DC008297CD07}" type="pres">
      <dgm:prSet presAssocID="{A0DED802-66B0-4615-8C1E-D0D8E96D026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5B195-FCAD-42E7-B755-6A3B56F5D42E}" type="pres">
      <dgm:prSet presAssocID="{C319C47A-4C9E-40C4-927C-326653B4DC6F}" presName="sibTrans" presStyleCnt="0"/>
      <dgm:spPr/>
    </dgm:pt>
    <dgm:pt modelId="{C8E7BB82-D418-41E6-8CF6-BF096AB41FC4}" type="pres">
      <dgm:prSet presAssocID="{3293A0BF-8811-43B1-B205-E8125D30617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D70BBE-6D66-4306-90FB-0776B9505F89}" type="presOf" srcId="{3293A0BF-8811-43B1-B205-E8125D306170}" destId="{C8E7BB82-D418-41E6-8CF6-BF096AB41FC4}" srcOrd="0" destOrd="0" presId="urn:microsoft.com/office/officeart/2005/8/layout/default"/>
    <dgm:cxn modelId="{9F46219F-3E51-423B-B7A6-C7CF43F672A5}" srcId="{1D22622E-FE96-4763-A444-D9103F9B99AA}" destId="{3293A0BF-8811-43B1-B205-E8125D306170}" srcOrd="4" destOrd="0" parTransId="{A044E93B-12E5-4E3F-B2A9-2E8DFEE968AC}" sibTransId="{E1B72329-38B5-4A52-8761-C2196EB7B179}"/>
    <dgm:cxn modelId="{B144E5C0-622E-4650-BFEE-77B23F266A3C}" type="presOf" srcId="{840DE034-B8C7-4235-AF3A-770F2B1DEA1D}" destId="{11A1B1A1-B79D-469F-9872-72DEABFF9124}" srcOrd="0" destOrd="0" presId="urn:microsoft.com/office/officeart/2005/8/layout/default"/>
    <dgm:cxn modelId="{FF75B387-6890-48CC-AD2B-8BFBBDFB1DE8}" type="presOf" srcId="{1D22622E-FE96-4763-A444-D9103F9B99AA}" destId="{D0AC04C5-7365-4DBF-868A-D25612468B9D}" srcOrd="0" destOrd="0" presId="urn:microsoft.com/office/officeart/2005/8/layout/default"/>
    <dgm:cxn modelId="{9B449BAB-8681-4C8E-B17A-D0C8037915BC}" type="presOf" srcId="{A0DED802-66B0-4615-8C1E-D0D8E96D0264}" destId="{BDD182F3-4623-49FA-830F-DC008297CD07}" srcOrd="0" destOrd="0" presId="urn:microsoft.com/office/officeart/2005/8/layout/default"/>
    <dgm:cxn modelId="{52E6F6D4-0BC8-410B-A7DB-4D229DF5E00E}" srcId="{1D22622E-FE96-4763-A444-D9103F9B99AA}" destId="{A0DED802-66B0-4615-8C1E-D0D8E96D0264}" srcOrd="3" destOrd="0" parTransId="{2CECDD69-BDB2-4E51-A956-0CBC700D459A}" sibTransId="{C319C47A-4C9E-40C4-927C-326653B4DC6F}"/>
    <dgm:cxn modelId="{F96E3893-754C-4F37-8F2D-44BF4BCC6155}" srcId="{1D22622E-FE96-4763-A444-D9103F9B99AA}" destId="{71F7D92A-2779-4A12-857E-451F3345B003}" srcOrd="1" destOrd="0" parTransId="{B645FF31-9E9D-4152-AE3A-90E9E19DB0FA}" sibTransId="{A77E4F48-2DA1-4A0E-AF3D-A354E414C0E4}"/>
    <dgm:cxn modelId="{FB4300B5-6607-4F49-BB3B-226B4894F93D}" type="presOf" srcId="{0D395F14-28EC-4F94-B3DD-9183B061F667}" destId="{79AD26FA-35F5-4581-9FA8-DF1D20E50AF4}" srcOrd="0" destOrd="0" presId="urn:microsoft.com/office/officeart/2005/8/layout/default"/>
    <dgm:cxn modelId="{5D424BEC-BA69-4912-A10D-BC536B3BD072}" srcId="{1D22622E-FE96-4763-A444-D9103F9B99AA}" destId="{0D395F14-28EC-4F94-B3DD-9183B061F667}" srcOrd="0" destOrd="0" parTransId="{990F3DC4-A67B-4E15-A53E-07EF0CBF22BC}" sibTransId="{DF9D3172-C233-4B61-951E-4C9B77854FAB}"/>
    <dgm:cxn modelId="{897141A5-DE9E-41B9-9136-CECC575CD1BB}" srcId="{1D22622E-FE96-4763-A444-D9103F9B99AA}" destId="{840DE034-B8C7-4235-AF3A-770F2B1DEA1D}" srcOrd="2" destOrd="0" parTransId="{7982C20A-4BCE-453C-94CB-B524BE751A86}" sibTransId="{F758776A-7096-432D-88AE-60F889CDD6CC}"/>
    <dgm:cxn modelId="{BC182E50-5E99-44B3-947C-F95EED8CFF14}" type="presOf" srcId="{71F7D92A-2779-4A12-857E-451F3345B003}" destId="{30B4D809-63D2-4012-957D-4290AACF80E1}" srcOrd="0" destOrd="0" presId="urn:microsoft.com/office/officeart/2005/8/layout/default"/>
    <dgm:cxn modelId="{A21E08C2-744D-4E98-A193-D4AD6BFBF898}" type="presParOf" srcId="{D0AC04C5-7365-4DBF-868A-D25612468B9D}" destId="{79AD26FA-35F5-4581-9FA8-DF1D20E50AF4}" srcOrd="0" destOrd="0" presId="urn:microsoft.com/office/officeart/2005/8/layout/default"/>
    <dgm:cxn modelId="{AEC32946-FAE2-411B-B59C-1B3E8B2A8FEE}" type="presParOf" srcId="{D0AC04C5-7365-4DBF-868A-D25612468B9D}" destId="{646D7948-FB34-41AE-81F4-FF528FBF18F6}" srcOrd="1" destOrd="0" presId="urn:microsoft.com/office/officeart/2005/8/layout/default"/>
    <dgm:cxn modelId="{6CBC8B17-2692-41F5-8FC4-2E74D5B65ABC}" type="presParOf" srcId="{D0AC04C5-7365-4DBF-868A-D25612468B9D}" destId="{30B4D809-63D2-4012-957D-4290AACF80E1}" srcOrd="2" destOrd="0" presId="urn:microsoft.com/office/officeart/2005/8/layout/default"/>
    <dgm:cxn modelId="{6B18D3F6-7B6B-4924-9517-C2D3D52A478B}" type="presParOf" srcId="{D0AC04C5-7365-4DBF-868A-D25612468B9D}" destId="{C413E03F-591D-4F42-A5E4-C47519C98233}" srcOrd="3" destOrd="0" presId="urn:microsoft.com/office/officeart/2005/8/layout/default"/>
    <dgm:cxn modelId="{CA6096C3-4AA6-4913-884C-5FFEF7ECA6CC}" type="presParOf" srcId="{D0AC04C5-7365-4DBF-868A-D25612468B9D}" destId="{11A1B1A1-B79D-469F-9872-72DEABFF9124}" srcOrd="4" destOrd="0" presId="urn:microsoft.com/office/officeart/2005/8/layout/default"/>
    <dgm:cxn modelId="{205B8606-FA9D-4D7B-A5EF-161DCA1F4088}" type="presParOf" srcId="{D0AC04C5-7365-4DBF-868A-D25612468B9D}" destId="{76DABD9D-328E-4147-8085-4E2E57C38D4A}" srcOrd="5" destOrd="0" presId="urn:microsoft.com/office/officeart/2005/8/layout/default"/>
    <dgm:cxn modelId="{289064F2-663C-4B24-A20F-BA230C7A0ED2}" type="presParOf" srcId="{D0AC04C5-7365-4DBF-868A-D25612468B9D}" destId="{BDD182F3-4623-49FA-830F-DC008297CD07}" srcOrd="6" destOrd="0" presId="urn:microsoft.com/office/officeart/2005/8/layout/default"/>
    <dgm:cxn modelId="{991B24B8-D0CE-46A0-AD05-024E384DC518}" type="presParOf" srcId="{D0AC04C5-7365-4DBF-868A-D25612468B9D}" destId="{D455B195-FCAD-42E7-B755-6A3B56F5D42E}" srcOrd="7" destOrd="0" presId="urn:microsoft.com/office/officeart/2005/8/layout/default"/>
    <dgm:cxn modelId="{29EF7872-5F95-4915-A484-2D06BD3D6566}" type="presParOf" srcId="{D0AC04C5-7365-4DBF-868A-D25612468B9D}" destId="{C8E7BB82-D418-41E6-8CF6-BF096AB41FC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D26FA-35F5-4581-9FA8-DF1D20E50AF4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>
              <a:latin typeface="+mj-lt"/>
              <a:ea typeface="Calibri" panose="020F0502020204030204" pitchFamily="34" charset="0"/>
            </a:rPr>
            <a:t>1. Наочні </a:t>
          </a:r>
          <a:r>
            <a:rPr lang="uk-UA" sz="3900" kern="1200" dirty="0">
              <a:latin typeface="+mj-lt"/>
              <a:ea typeface="Calibri" panose="020F0502020204030204" pitchFamily="34" charset="0"/>
            </a:rPr>
            <a:t>матеріали, тон промови </a:t>
          </a:r>
          <a:endParaRPr lang="x-none" sz="3900" kern="1200" dirty="0">
            <a:latin typeface="+mj-lt"/>
          </a:endParaRPr>
        </a:p>
      </dsp:txBody>
      <dsp:txXfrm>
        <a:off x="0" y="39687"/>
        <a:ext cx="3286125" cy="1971675"/>
      </dsp:txXfrm>
    </dsp:sp>
    <dsp:sp modelId="{30B4D809-63D2-4012-957D-4290AACF80E1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>
              <a:latin typeface="+mj-lt"/>
              <a:ea typeface="Calibri" panose="020F0502020204030204" pitchFamily="34" charset="0"/>
            </a:rPr>
            <a:t>2. Активна </a:t>
          </a:r>
          <a:r>
            <a:rPr lang="uk-UA" sz="3900" kern="1200" dirty="0">
              <a:latin typeface="+mj-lt"/>
              <a:ea typeface="Calibri" panose="020F0502020204030204" pitchFamily="34" charset="0"/>
            </a:rPr>
            <a:t>участь слухачів</a:t>
          </a:r>
          <a:endParaRPr lang="x-none" sz="3900" kern="1200" dirty="0">
            <a:latin typeface="+mj-lt"/>
          </a:endParaRPr>
        </a:p>
      </dsp:txBody>
      <dsp:txXfrm>
        <a:off x="3614737" y="39687"/>
        <a:ext cx="3286125" cy="1971675"/>
      </dsp:txXfrm>
    </dsp:sp>
    <dsp:sp modelId="{11A1B1A1-B79D-469F-9872-72DEABFF9124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>
              <a:latin typeface="+mj-lt"/>
              <a:ea typeface="Calibri" panose="020F0502020204030204" pitchFamily="34" charset="0"/>
            </a:rPr>
            <a:t>3. Атмосфера </a:t>
          </a:r>
          <a:r>
            <a:rPr lang="uk-UA" sz="3900" kern="1200" dirty="0">
              <a:latin typeface="+mj-lt"/>
              <a:ea typeface="Calibri" panose="020F0502020204030204" pitchFamily="34" charset="0"/>
            </a:rPr>
            <a:t>у приміщені</a:t>
          </a:r>
          <a:endParaRPr lang="x-none" sz="3900" kern="1200" dirty="0">
            <a:latin typeface="+mj-lt"/>
          </a:endParaRPr>
        </a:p>
      </dsp:txBody>
      <dsp:txXfrm>
        <a:off x="7229475" y="39687"/>
        <a:ext cx="3286125" cy="1971675"/>
      </dsp:txXfrm>
    </dsp:sp>
    <dsp:sp modelId="{BDD182F3-4623-49FA-830F-DC008297CD07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>
              <a:latin typeface="+mj-lt"/>
              <a:cs typeface="Times New Roman" panose="02020603050405020304" pitchFamily="18" charset="0"/>
            </a:rPr>
            <a:t>4. Позитивні </a:t>
          </a:r>
          <a:r>
            <a:rPr lang="uk-UA" sz="3900" kern="1200" dirty="0">
              <a:latin typeface="+mj-lt"/>
              <a:cs typeface="Times New Roman" panose="02020603050405020304" pitchFamily="18" charset="0"/>
            </a:rPr>
            <a:t>емоції </a:t>
          </a:r>
          <a:endParaRPr lang="x-none" sz="3900" kern="1200" dirty="0">
            <a:latin typeface="+mj-lt"/>
          </a:endParaRPr>
        </a:p>
      </dsp:txBody>
      <dsp:txXfrm>
        <a:off x="1807368" y="2339975"/>
        <a:ext cx="3286125" cy="1971675"/>
      </dsp:txXfrm>
    </dsp:sp>
    <dsp:sp modelId="{C8E7BB82-D418-41E6-8CF6-BF096AB41FC4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>
              <a:latin typeface="+mj-lt"/>
              <a:cs typeface="Times New Roman" panose="02020603050405020304" pitchFamily="18" charset="0"/>
            </a:rPr>
            <a:t>5. Планування </a:t>
          </a:r>
          <a:r>
            <a:rPr lang="uk-UA" sz="3900" kern="1200" dirty="0">
              <a:latin typeface="+mj-lt"/>
              <a:cs typeface="Times New Roman" panose="02020603050405020304" pitchFamily="18" charset="0"/>
            </a:rPr>
            <a:t>навчання</a:t>
          </a:r>
          <a:endParaRPr lang="x-none" sz="3900" kern="1200" dirty="0">
            <a:latin typeface="+mj-lt"/>
          </a:endParaRPr>
        </a:p>
      </dsp:txBody>
      <dsp:txXfrm>
        <a:off x="5422106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esop.expertus.com.ua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hop.expertus.com.ua/" TargetMode="External"/><Relationship Id="rId4" Type="http://schemas.openxmlformats.org/officeDocument/2006/relationships/hyperlink" Target="https://op.expertus.com.ua/" TargetMode="Externa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4">
            <a:extLst>
              <a:ext uri="{FF2B5EF4-FFF2-40B4-BE49-F238E27FC236}">
                <a16:creationId xmlns:a16="http://schemas.microsoft.com/office/drawing/2014/main" id="{3F5C9E50-2C01-DE1D-E85B-85640C9C7BE4}"/>
              </a:ext>
            </a:extLst>
          </p:cNvPr>
          <p:cNvSpPr/>
          <p:nvPr userDrawn="1"/>
        </p:nvSpPr>
        <p:spPr>
          <a:xfrm>
            <a:off x="465221" y="345416"/>
            <a:ext cx="465221" cy="465221"/>
          </a:xfrm>
          <a:prstGeom prst="ellipse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8" name="椭圆 5">
            <a:extLst>
              <a:ext uri="{FF2B5EF4-FFF2-40B4-BE49-F238E27FC236}">
                <a16:creationId xmlns:a16="http://schemas.microsoft.com/office/drawing/2014/main" id="{3B3D19D8-FFD4-D29D-5212-9E40B2DD67A6}"/>
              </a:ext>
            </a:extLst>
          </p:cNvPr>
          <p:cNvSpPr/>
          <p:nvPr userDrawn="1"/>
        </p:nvSpPr>
        <p:spPr>
          <a:xfrm>
            <a:off x="3006189" y="2246405"/>
            <a:ext cx="2221834" cy="22218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9" name="椭圆 6">
            <a:extLst>
              <a:ext uri="{FF2B5EF4-FFF2-40B4-BE49-F238E27FC236}">
                <a16:creationId xmlns:a16="http://schemas.microsoft.com/office/drawing/2014/main" id="{459528D4-C84C-FF9E-6104-A50722EBD88A}"/>
              </a:ext>
            </a:extLst>
          </p:cNvPr>
          <p:cNvSpPr/>
          <p:nvPr userDrawn="1"/>
        </p:nvSpPr>
        <p:spPr>
          <a:xfrm>
            <a:off x="9228797" y="3128724"/>
            <a:ext cx="558015" cy="5580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B3DDBA0E-09E3-DF47-2343-A1F9BBE1C7C3}"/>
              </a:ext>
            </a:extLst>
          </p:cNvPr>
          <p:cNvSpPr/>
          <p:nvPr userDrawn="1"/>
        </p:nvSpPr>
        <p:spPr>
          <a:xfrm>
            <a:off x="2744908" y="1310803"/>
            <a:ext cx="4093043" cy="4093043"/>
          </a:xfrm>
          <a:prstGeom prst="ellipse">
            <a:avLst/>
          </a:prstGeom>
          <a:noFill/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1" name="椭圆 9">
            <a:extLst>
              <a:ext uri="{FF2B5EF4-FFF2-40B4-BE49-F238E27FC236}">
                <a16:creationId xmlns:a16="http://schemas.microsoft.com/office/drawing/2014/main" id="{4AB38D14-8686-784F-19FF-646844116642}"/>
              </a:ext>
            </a:extLst>
          </p:cNvPr>
          <p:cNvSpPr/>
          <p:nvPr userDrawn="1"/>
        </p:nvSpPr>
        <p:spPr>
          <a:xfrm>
            <a:off x="1956935" y="3462149"/>
            <a:ext cx="224588" cy="224588"/>
          </a:xfrm>
          <a:prstGeom prst="ellipse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392E1-1E44-698A-D9F9-3B3A2923F7B7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DC23E6-69C2-177C-C4A6-06D40196D088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95848A-721B-6E3E-B168-8BCB849A3FF9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EA6009B6-FD02-4E85-8709-A7B317CD1737}" type="datetimeFigureOut">
              <a:rPr lang="x-none" smtClean="0"/>
              <a:t>21.01.2023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3A0591-E303-6857-A9C6-ED8947B13CE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51B58E-240A-1393-174B-08B2BF3CBD5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3710EE0-704D-48E4-A92C-9EAB231ABCD3}" type="slidenum">
              <a:rPr lang="x-none" smtClean="0"/>
              <a:t>‹#›</a:t>
            </a:fld>
            <a:endParaRPr lang="x-none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C521DBF-3C68-65B3-B129-98CBD1EF6FE2}"/>
              </a:ext>
            </a:extLst>
          </p:cNvPr>
          <p:cNvGrpSpPr/>
          <p:nvPr userDrawn="1"/>
        </p:nvGrpSpPr>
        <p:grpSpPr>
          <a:xfrm>
            <a:off x="11415365" y="345416"/>
            <a:ext cx="486908" cy="6519525"/>
            <a:chOff x="11415365" y="345416"/>
            <a:chExt cx="486908" cy="6519525"/>
          </a:xfrm>
        </p:grpSpPr>
        <p:sp>
          <p:nvSpPr>
            <p:cNvPr id="15" name="矩形 15">
              <a:extLst>
                <a:ext uri="{FF2B5EF4-FFF2-40B4-BE49-F238E27FC236}">
                  <a16:creationId xmlns:a16="http://schemas.microsoft.com/office/drawing/2014/main" id="{4D1BB0CF-B6A9-321B-B597-7D97E7BF6286}"/>
                </a:ext>
              </a:extLst>
            </p:cNvPr>
            <p:cNvSpPr/>
            <p:nvPr userDrawn="1"/>
          </p:nvSpPr>
          <p:spPr>
            <a:xfrm flipH="1">
              <a:off x="11678245" y="6263362"/>
              <a:ext cx="97066" cy="601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37A5B9C6-AFC2-ED03-C8F6-592EB40F3A49}"/>
                </a:ext>
              </a:extLst>
            </p:cNvPr>
            <p:cNvGrpSpPr/>
            <p:nvPr userDrawn="1"/>
          </p:nvGrpSpPr>
          <p:grpSpPr>
            <a:xfrm>
              <a:off x="11415365" y="345416"/>
              <a:ext cx="486908" cy="5666763"/>
              <a:chOff x="11415365" y="345416"/>
              <a:chExt cx="486908" cy="5666763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4E7A0006-5C35-2F4F-C1AA-3D92BCD1962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21399" y="778233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AF8F0050-411E-2DBB-61B4-C82BCF9144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82548" y="2954769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68B55BF1-C803-CFD9-A196-55009F4F3A0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08032" y="5131305"/>
                <a:ext cx="1313691" cy="4480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2097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1ABEC-E6D8-09E0-A08E-69E7F7746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DA7F1D-EA3F-9DF6-496F-7703F2BD1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93EF5F-8062-9FB8-42D0-33FC9F93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09B6-FD02-4E85-8709-A7B317CD1737}" type="datetimeFigureOut">
              <a:rPr lang="x-none" smtClean="0"/>
              <a:t>21.01.2023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64FE55-2D60-0F15-A6D6-B752A964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49C9B0-5354-175F-0376-B86AB8488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EE0-704D-48E4-A92C-9EAB231ABCD3}" type="slidenum">
              <a:rPr lang="x-none" smtClean="0"/>
              <a:t>‹#›</a:t>
            </a:fld>
            <a:endParaRPr lang="x-none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3AEBD6F-B9EA-9266-E7E4-77F5E403135C}"/>
              </a:ext>
            </a:extLst>
          </p:cNvPr>
          <p:cNvGrpSpPr/>
          <p:nvPr userDrawn="1"/>
        </p:nvGrpSpPr>
        <p:grpSpPr>
          <a:xfrm>
            <a:off x="11415365" y="345416"/>
            <a:ext cx="486908" cy="6519525"/>
            <a:chOff x="11415365" y="345416"/>
            <a:chExt cx="486908" cy="6519525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3B30CE8F-494C-308E-9075-584BC13C54A7}"/>
                </a:ext>
              </a:extLst>
            </p:cNvPr>
            <p:cNvSpPr/>
            <p:nvPr userDrawn="1"/>
          </p:nvSpPr>
          <p:spPr>
            <a:xfrm flipH="1">
              <a:off x="11678245" y="6263362"/>
              <a:ext cx="97066" cy="601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53F5F3AD-A881-BACE-B7A5-BD0B453FEED1}"/>
                </a:ext>
              </a:extLst>
            </p:cNvPr>
            <p:cNvGrpSpPr/>
            <p:nvPr userDrawn="1"/>
          </p:nvGrpSpPr>
          <p:grpSpPr>
            <a:xfrm>
              <a:off x="11415365" y="345416"/>
              <a:ext cx="486908" cy="5666763"/>
              <a:chOff x="11415365" y="345416"/>
              <a:chExt cx="486908" cy="5666763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68160D12-B5BD-F5A2-E004-FC80E49914E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21399" y="778233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338B80C8-4D2E-503F-EC92-3085939200C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82548" y="2954769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EF2A4219-D9C4-271C-46F2-7F726B40DD0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08032" y="5131305"/>
                <a:ext cx="1313691" cy="4480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4590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76F75B-3929-BAEC-E1E3-06F198E48F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B3DDA2-05A9-FA27-888E-C34BD167F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1BA22F-FF9D-32DF-53ED-DBA968DD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09B6-FD02-4E85-8709-A7B317CD1737}" type="datetimeFigureOut">
              <a:rPr lang="x-none" smtClean="0"/>
              <a:t>21.01.2023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778C1A-D635-135A-6311-85B187700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5B698-A261-73CC-A85D-DCE54D0B2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EE0-704D-48E4-A92C-9EAB231ABCD3}" type="slidenum">
              <a:rPr lang="x-none" smtClean="0"/>
              <a:t>‹#›</a:t>
            </a:fld>
            <a:endParaRPr lang="x-none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2968A7C-15EA-C4A9-2CF3-FCE35835E5CA}"/>
              </a:ext>
            </a:extLst>
          </p:cNvPr>
          <p:cNvGrpSpPr/>
          <p:nvPr userDrawn="1"/>
        </p:nvGrpSpPr>
        <p:grpSpPr>
          <a:xfrm>
            <a:off x="11415365" y="345416"/>
            <a:ext cx="486908" cy="6519525"/>
            <a:chOff x="11415365" y="345416"/>
            <a:chExt cx="486908" cy="6519525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0F85684B-2707-D2B7-947F-BCC841AEA521}"/>
                </a:ext>
              </a:extLst>
            </p:cNvPr>
            <p:cNvSpPr/>
            <p:nvPr userDrawn="1"/>
          </p:nvSpPr>
          <p:spPr>
            <a:xfrm flipH="1">
              <a:off x="11678245" y="6263362"/>
              <a:ext cx="97066" cy="601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CF8511F2-463A-AE53-46A4-C51803857E88}"/>
                </a:ext>
              </a:extLst>
            </p:cNvPr>
            <p:cNvGrpSpPr/>
            <p:nvPr userDrawn="1"/>
          </p:nvGrpSpPr>
          <p:grpSpPr>
            <a:xfrm>
              <a:off x="11415365" y="345416"/>
              <a:ext cx="486908" cy="5666763"/>
              <a:chOff x="11415365" y="345416"/>
              <a:chExt cx="486908" cy="5666763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B0D17269-6054-A191-46C8-EAC86B65E0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21399" y="778233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B4E973CF-C35D-19D9-DE7F-B979E7D9A2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82548" y="2954769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83F96F70-09C8-7EB1-5A19-69C87A145F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08032" y="5131305"/>
                <a:ext cx="1313691" cy="4480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1917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DEDE3-895D-B0F4-AAE6-78B9806A6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21694-2710-2422-0C59-A910C2AAA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86304"/>
            <a:ext cx="10515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BC306F-1A3B-9D81-54F5-5F4839D1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09B6-FD02-4E85-8709-A7B317CD1737}" type="datetimeFigureOut">
              <a:rPr lang="x-none" smtClean="0"/>
              <a:t>21.01.2023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D0AA82-D8FB-9280-498D-27E5E53DB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8A53E4-DC7E-9A53-8527-5DD22257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EE0-704D-48E4-A92C-9EAB231ABCD3}" type="slidenum">
              <a:rPr lang="x-none" smtClean="0"/>
              <a:t>‹#›</a:t>
            </a:fld>
            <a:endParaRPr lang="x-none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ED3F283-4C2A-7D92-2906-AB3E32314CB4}"/>
              </a:ext>
            </a:extLst>
          </p:cNvPr>
          <p:cNvGrpSpPr/>
          <p:nvPr userDrawn="1"/>
        </p:nvGrpSpPr>
        <p:grpSpPr>
          <a:xfrm>
            <a:off x="11415365" y="345416"/>
            <a:ext cx="486908" cy="6519525"/>
            <a:chOff x="11415365" y="345416"/>
            <a:chExt cx="486908" cy="6519525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CC1AE799-B22B-1709-EBD0-014C531BA11E}"/>
                </a:ext>
              </a:extLst>
            </p:cNvPr>
            <p:cNvSpPr/>
            <p:nvPr userDrawn="1"/>
          </p:nvSpPr>
          <p:spPr>
            <a:xfrm flipH="1">
              <a:off x="11678245" y="6263362"/>
              <a:ext cx="97066" cy="601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2D2E34F6-588D-D802-8419-EDCA0027D2FB}"/>
                </a:ext>
              </a:extLst>
            </p:cNvPr>
            <p:cNvGrpSpPr/>
            <p:nvPr userDrawn="1"/>
          </p:nvGrpSpPr>
          <p:grpSpPr>
            <a:xfrm>
              <a:off x="11415365" y="345416"/>
              <a:ext cx="486908" cy="5666763"/>
              <a:chOff x="11415365" y="345416"/>
              <a:chExt cx="486908" cy="5666763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3F7932E6-6055-1724-8D7A-7AD14C2FDA9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21399" y="778233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18D50A9-5995-A76F-D381-7444BE997E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82548" y="2954769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386613FA-21B3-3DE1-8522-EEA881D163D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08032" y="5131305"/>
                <a:ext cx="1313691" cy="4480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3848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C303C-86DF-EE7F-FBEE-AFA924A6C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0AEEAC-43CB-9665-06F4-BD5F98971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0A0B47-2B8E-A655-9391-CC3B27D52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09B6-FD02-4E85-8709-A7B317CD1737}" type="datetimeFigureOut">
              <a:rPr lang="x-none" smtClean="0"/>
              <a:t>21.01.2023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433B90-87DF-412E-8373-91F28A4B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59CD6D-8163-BDD6-E54A-D0A96FF6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EE0-704D-48E4-A92C-9EAB231ABCD3}" type="slidenum">
              <a:rPr lang="x-none" smtClean="0"/>
              <a:t>‹#›</a:t>
            </a:fld>
            <a:endParaRPr lang="x-none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555BF6D-8F9F-64CD-9ABE-1AC68E2E4B9B}"/>
              </a:ext>
            </a:extLst>
          </p:cNvPr>
          <p:cNvGrpSpPr/>
          <p:nvPr userDrawn="1"/>
        </p:nvGrpSpPr>
        <p:grpSpPr>
          <a:xfrm>
            <a:off x="11415365" y="345416"/>
            <a:ext cx="486908" cy="6519525"/>
            <a:chOff x="11415365" y="345416"/>
            <a:chExt cx="486908" cy="6519525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037F2425-E2EE-23DC-1791-03D9798A0564}"/>
                </a:ext>
              </a:extLst>
            </p:cNvPr>
            <p:cNvSpPr/>
            <p:nvPr userDrawn="1"/>
          </p:nvSpPr>
          <p:spPr>
            <a:xfrm flipH="1">
              <a:off x="11678245" y="6263362"/>
              <a:ext cx="97066" cy="601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29A7391F-D8AA-CDC5-7CAD-EBC25F4E1FCC}"/>
                </a:ext>
              </a:extLst>
            </p:cNvPr>
            <p:cNvGrpSpPr/>
            <p:nvPr userDrawn="1"/>
          </p:nvGrpSpPr>
          <p:grpSpPr>
            <a:xfrm>
              <a:off x="11415365" y="345416"/>
              <a:ext cx="486908" cy="5666763"/>
              <a:chOff x="11415365" y="345416"/>
              <a:chExt cx="486908" cy="5666763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08C401CF-D5CF-50D3-3A5E-1B22375644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21399" y="778233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7DFC4D8C-D688-0EF8-6A67-5F483B6A5CD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82548" y="2954769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C26DBBE2-46DC-DD34-239E-5F2F03C386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08032" y="5131305"/>
                <a:ext cx="1313691" cy="4480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1228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74831-44ED-18F2-C3D3-6B90362C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C380F1-7929-A3CA-C622-459C32112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C62825-0C62-14A6-B9F9-4417A1AC6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49E662-C278-0EB9-16D1-A3BAC13C4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09B6-FD02-4E85-8709-A7B317CD1737}" type="datetimeFigureOut">
              <a:rPr lang="x-none" smtClean="0"/>
              <a:t>21.01.2023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3683FF-BF21-B2EF-9ABB-90072617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3ADF6C-7FCA-FAC8-F829-BB6FECB1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EE0-704D-48E4-A92C-9EAB231ABCD3}" type="slidenum">
              <a:rPr lang="x-none" smtClean="0"/>
              <a:t>‹#›</a:t>
            </a:fld>
            <a:endParaRPr lang="x-none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0D815B6-2C46-780D-F589-B3996F6EB92E}"/>
              </a:ext>
            </a:extLst>
          </p:cNvPr>
          <p:cNvGrpSpPr/>
          <p:nvPr userDrawn="1"/>
        </p:nvGrpSpPr>
        <p:grpSpPr>
          <a:xfrm>
            <a:off x="11415365" y="345416"/>
            <a:ext cx="486908" cy="6519525"/>
            <a:chOff x="11415365" y="345416"/>
            <a:chExt cx="486908" cy="6519525"/>
          </a:xfrm>
        </p:grpSpPr>
        <p:sp>
          <p:nvSpPr>
            <p:cNvPr id="9" name="矩形 15">
              <a:extLst>
                <a:ext uri="{FF2B5EF4-FFF2-40B4-BE49-F238E27FC236}">
                  <a16:creationId xmlns:a16="http://schemas.microsoft.com/office/drawing/2014/main" id="{7D445793-E424-6CEA-FBCE-EA84BA6211D0}"/>
                </a:ext>
              </a:extLst>
            </p:cNvPr>
            <p:cNvSpPr/>
            <p:nvPr userDrawn="1"/>
          </p:nvSpPr>
          <p:spPr>
            <a:xfrm flipH="1">
              <a:off x="11678245" y="6263362"/>
              <a:ext cx="97066" cy="601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76E548CF-F22A-9FC8-83F8-5BD12D650215}"/>
                </a:ext>
              </a:extLst>
            </p:cNvPr>
            <p:cNvGrpSpPr/>
            <p:nvPr userDrawn="1"/>
          </p:nvGrpSpPr>
          <p:grpSpPr>
            <a:xfrm>
              <a:off x="11415365" y="345416"/>
              <a:ext cx="486908" cy="5666763"/>
              <a:chOff x="11415365" y="345416"/>
              <a:chExt cx="486908" cy="5666763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A67BC4F9-2D3E-D75F-223E-19EFC16854C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21399" y="778233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CACBB0BE-BB44-C828-56BA-D9D2B61C6D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82548" y="2954769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55905C6F-62C2-B11A-CEA9-B02F6BE2612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08032" y="5131305"/>
                <a:ext cx="1313691" cy="4480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40913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8505F-35F7-75A2-8309-6180C87F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F03553-7A20-1C88-5D4E-E9297B2A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F14D4F-7940-BB5F-9561-5E28AAFB6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768BE9-4F23-3747-051D-25A8AE128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FEE95EC-3685-A701-5F1D-825A0E96A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083FA-9F57-E930-F9B7-E9A125E9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09B6-FD02-4E85-8709-A7B317CD1737}" type="datetimeFigureOut">
              <a:rPr lang="x-none" smtClean="0"/>
              <a:t>21.01.2023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8F80CFE-6C85-938C-83DC-FC34A2488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21967C-FDEA-8C05-9905-BBD0CEE6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EE0-704D-48E4-A92C-9EAB231ABCD3}" type="slidenum">
              <a:rPr lang="x-none" smtClean="0"/>
              <a:t>‹#›</a:t>
            </a:fld>
            <a:endParaRPr lang="x-none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C8D28A1-7F85-DA89-3E56-F665B18DD624}"/>
              </a:ext>
            </a:extLst>
          </p:cNvPr>
          <p:cNvGrpSpPr/>
          <p:nvPr userDrawn="1"/>
        </p:nvGrpSpPr>
        <p:grpSpPr>
          <a:xfrm>
            <a:off x="11415365" y="345416"/>
            <a:ext cx="486908" cy="6519525"/>
            <a:chOff x="11415365" y="345416"/>
            <a:chExt cx="486908" cy="6519525"/>
          </a:xfrm>
        </p:grpSpPr>
        <p:sp>
          <p:nvSpPr>
            <p:cNvPr id="11" name="矩形 15">
              <a:extLst>
                <a:ext uri="{FF2B5EF4-FFF2-40B4-BE49-F238E27FC236}">
                  <a16:creationId xmlns:a16="http://schemas.microsoft.com/office/drawing/2014/main" id="{06E9C164-167F-79A4-FA7F-0E98C15A615B}"/>
                </a:ext>
              </a:extLst>
            </p:cNvPr>
            <p:cNvSpPr/>
            <p:nvPr userDrawn="1"/>
          </p:nvSpPr>
          <p:spPr>
            <a:xfrm flipH="1">
              <a:off x="11678245" y="6263362"/>
              <a:ext cx="97066" cy="601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481AFC76-BD9B-06AF-2EDF-1B325A28F8F9}"/>
                </a:ext>
              </a:extLst>
            </p:cNvPr>
            <p:cNvGrpSpPr/>
            <p:nvPr userDrawn="1"/>
          </p:nvGrpSpPr>
          <p:grpSpPr>
            <a:xfrm>
              <a:off x="11415365" y="345416"/>
              <a:ext cx="486908" cy="5666763"/>
              <a:chOff x="11415365" y="345416"/>
              <a:chExt cx="486908" cy="5666763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936CA6F1-AA8B-BB45-8CFB-12B1BE2809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21399" y="778233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57A47D21-E286-F454-5BC0-073DDE508D3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82548" y="2954769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6A91B471-49FE-188C-2F9E-28DB9034526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08032" y="5131305"/>
                <a:ext cx="1313691" cy="4480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6475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985D6-160E-8DFE-0011-FBFFA4126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err="1"/>
              <a:t>Дякую</a:t>
            </a:r>
            <a:r>
              <a:rPr lang="ru-RU" dirty="0"/>
              <a:t> за </a:t>
            </a:r>
            <a:r>
              <a:rPr lang="ru-RU" dirty="0" err="1"/>
              <a:t>увагу</a:t>
            </a:r>
            <a:r>
              <a:rPr lang="ru-RU" dirty="0"/>
              <a:t>!</a:t>
            </a:r>
            <a:endParaRPr lang="x-none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F297C2-4954-4946-7443-159F96C6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09B6-FD02-4E85-8709-A7B317CD1737}" type="datetimeFigureOut">
              <a:rPr lang="x-none" smtClean="0"/>
              <a:t>21.01.2023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EE7C51-B476-77F5-42EE-4D7310C7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ACAA2F-645E-420A-3E30-CE5E2407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EE0-704D-48E4-A92C-9EAB231ABCD3}" type="slidenum">
              <a:rPr lang="x-none" smtClean="0"/>
              <a:t>‹#›</a:t>
            </a:fld>
            <a:endParaRPr lang="x-none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52A48A6-CE9D-36B5-331E-C9FC56C7910E}"/>
              </a:ext>
            </a:extLst>
          </p:cNvPr>
          <p:cNvGrpSpPr/>
          <p:nvPr userDrawn="1"/>
        </p:nvGrpSpPr>
        <p:grpSpPr>
          <a:xfrm>
            <a:off x="11415365" y="345416"/>
            <a:ext cx="486908" cy="6519525"/>
            <a:chOff x="11415365" y="345416"/>
            <a:chExt cx="486908" cy="6519525"/>
          </a:xfrm>
        </p:grpSpPr>
        <p:sp>
          <p:nvSpPr>
            <p:cNvPr id="7" name="矩形 15">
              <a:extLst>
                <a:ext uri="{FF2B5EF4-FFF2-40B4-BE49-F238E27FC236}">
                  <a16:creationId xmlns:a16="http://schemas.microsoft.com/office/drawing/2014/main" id="{382BEF4E-29A4-147F-DC99-91D27652EC95}"/>
                </a:ext>
              </a:extLst>
            </p:cNvPr>
            <p:cNvSpPr/>
            <p:nvPr userDrawn="1"/>
          </p:nvSpPr>
          <p:spPr>
            <a:xfrm flipH="1">
              <a:off x="11678245" y="6263362"/>
              <a:ext cx="97066" cy="601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20F32D0-7F6C-BE91-A65D-441CB9C6A2F9}"/>
                </a:ext>
              </a:extLst>
            </p:cNvPr>
            <p:cNvGrpSpPr/>
            <p:nvPr userDrawn="1"/>
          </p:nvGrpSpPr>
          <p:grpSpPr>
            <a:xfrm>
              <a:off x="11415365" y="345416"/>
              <a:ext cx="486908" cy="5666763"/>
              <a:chOff x="11415365" y="345416"/>
              <a:chExt cx="486908" cy="5666763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A25FD7F2-DD9C-BC79-C153-4CD0C64E13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21399" y="778233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4FC55CDD-FBE6-88CC-5343-6AEB3AC233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82548" y="2954769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619EFB39-02A6-B648-587A-96A9C8522EB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08032" y="5131305"/>
                <a:ext cx="1313691" cy="448057"/>
              </a:xfrm>
              <a:prstGeom prst="rect">
                <a:avLst/>
              </a:prstGeom>
            </p:spPr>
          </p:pic>
        </p:grpSp>
      </p:grpSp>
      <p:sp>
        <p:nvSpPr>
          <p:cNvPr id="14" name="椭圆 6">
            <a:extLst>
              <a:ext uri="{FF2B5EF4-FFF2-40B4-BE49-F238E27FC236}">
                <a16:creationId xmlns:a16="http://schemas.microsoft.com/office/drawing/2014/main" id="{EAE35690-C8D4-5FE5-6227-01EFE5065A49}"/>
              </a:ext>
            </a:extLst>
          </p:cNvPr>
          <p:cNvSpPr/>
          <p:nvPr userDrawn="1"/>
        </p:nvSpPr>
        <p:spPr>
          <a:xfrm>
            <a:off x="838200" y="4035793"/>
            <a:ext cx="1277082" cy="1277082"/>
          </a:xfrm>
          <a:prstGeom prst="ellipse">
            <a:avLst/>
          </a:prstGeom>
          <a:noFill/>
          <a:ln w="28575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5" name="Freeform 103">
            <a:extLst>
              <a:ext uri="{FF2B5EF4-FFF2-40B4-BE49-F238E27FC236}">
                <a16:creationId xmlns:a16="http://schemas.microsoft.com/office/drawing/2014/main" id="{52ECF9EE-ACE3-3976-4C90-A7C6DAB08AC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96348" y="4378224"/>
            <a:ext cx="356343" cy="524723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rgbClr val="FFD966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800" kern="0" dirty="0">
              <a:solidFill>
                <a:prstClr val="black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椭圆 5">
            <a:extLst>
              <a:ext uri="{FF2B5EF4-FFF2-40B4-BE49-F238E27FC236}">
                <a16:creationId xmlns:a16="http://schemas.microsoft.com/office/drawing/2014/main" id="{04354F5D-F78F-677C-0B56-96D6F938C5D6}"/>
              </a:ext>
            </a:extLst>
          </p:cNvPr>
          <p:cNvSpPr/>
          <p:nvPr userDrawn="1"/>
        </p:nvSpPr>
        <p:spPr>
          <a:xfrm>
            <a:off x="838200" y="2551725"/>
            <a:ext cx="1277082" cy="1277082"/>
          </a:xfrm>
          <a:prstGeom prst="ellipse">
            <a:avLst/>
          </a:prstGeom>
          <a:noFill/>
          <a:ln w="28575"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5E0DD927-E41C-5435-8F44-A6333CDB0D3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50922" y="2934438"/>
            <a:ext cx="497749" cy="497749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rgbClr val="FFD966"/>
          </a:solidFill>
          <a:ln w="9525">
            <a:noFill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800" kern="0" dirty="0">
              <a:solidFill>
                <a:prstClr val="black"/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C7904-4CF2-6C4C-B803-B509E6BD0541}"/>
              </a:ext>
            </a:extLst>
          </p:cNvPr>
          <p:cNvSpPr txBox="1"/>
          <p:nvPr userDrawn="1"/>
        </p:nvSpPr>
        <p:spPr>
          <a:xfrm>
            <a:off x="2318165" y="2551725"/>
            <a:ext cx="2964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Наші продукти:</a:t>
            </a:r>
          </a:p>
          <a:p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esop.expertus.com.ua</a:t>
            </a:r>
            <a:endParaRPr lang="uk-UA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op.expertus.com.ua</a:t>
            </a:r>
            <a:endParaRPr lang="x-none" sz="2400" dirty="0">
              <a:solidFill>
                <a:srgbClr val="FFC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5EE6F-B6AE-3E28-FD10-7D2A16BE6BFF}"/>
              </a:ext>
            </a:extLst>
          </p:cNvPr>
          <p:cNvSpPr txBox="1"/>
          <p:nvPr userDrawn="1"/>
        </p:nvSpPr>
        <p:spPr>
          <a:xfrm>
            <a:off x="2318165" y="4031740"/>
            <a:ext cx="41937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/>
              <a:t>З питань передплати:</a:t>
            </a:r>
          </a:p>
          <a:p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shop.expertus.com.ua</a:t>
            </a:r>
            <a:r>
              <a:rPr lang="uk-UA" sz="2400" dirty="0">
                <a:solidFill>
                  <a:srgbClr val="FFC000"/>
                </a:solidFill>
              </a:rPr>
              <a:t> </a:t>
            </a:r>
            <a:br>
              <a:rPr lang="uk-UA" sz="2400" dirty="0">
                <a:solidFill>
                  <a:srgbClr val="FFC000"/>
                </a:solidFill>
              </a:rPr>
            </a:br>
            <a:r>
              <a:rPr lang="uk-UA" sz="2400" dirty="0">
                <a:solidFill>
                  <a:schemeClr val="tx1"/>
                </a:solidFill>
              </a:rPr>
              <a:t>або за номером </a:t>
            </a:r>
            <a:r>
              <a:rPr lang="uk-UA" sz="2400" dirty="0">
                <a:solidFill>
                  <a:srgbClr val="FFC000"/>
                </a:solidFill>
              </a:rPr>
              <a:t>0 800 21 23 12</a:t>
            </a:r>
            <a:endParaRPr lang="x-none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4EC850A-2DEC-B7B7-438B-62B179EE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09B6-FD02-4E85-8709-A7B317CD1737}" type="datetimeFigureOut">
              <a:rPr lang="x-none" smtClean="0"/>
              <a:t>21.01.2023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B36A26-A1CD-C89D-D14F-027D9B5CD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344184-0512-8242-0A89-E20D9E4A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EE0-704D-48E4-A92C-9EAB231ABCD3}" type="slidenum">
              <a:rPr lang="x-none" smtClean="0"/>
              <a:t>‹#›</a:t>
            </a:fld>
            <a:endParaRPr lang="x-none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D7075C2-267E-2BDC-010A-71980A33B67E}"/>
              </a:ext>
            </a:extLst>
          </p:cNvPr>
          <p:cNvGrpSpPr/>
          <p:nvPr userDrawn="1"/>
        </p:nvGrpSpPr>
        <p:grpSpPr>
          <a:xfrm>
            <a:off x="11415365" y="345416"/>
            <a:ext cx="486908" cy="6519525"/>
            <a:chOff x="11415365" y="345416"/>
            <a:chExt cx="486908" cy="6519525"/>
          </a:xfrm>
        </p:grpSpPr>
        <p:sp>
          <p:nvSpPr>
            <p:cNvPr id="6" name="矩形 15">
              <a:extLst>
                <a:ext uri="{FF2B5EF4-FFF2-40B4-BE49-F238E27FC236}">
                  <a16:creationId xmlns:a16="http://schemas.microsoft.com/office/drawing/2014/main" id="{6249F34A-CE51-4A7A-BCC9-ED3BC6BEC98D}"/>
                </a:ext>
              </a:extLst>
            </p:cNvPr>
            <p:cNvSpPr/>
            <p:nvPr userDrawn="1"/>
          </p:nvSpPr>
          <p:spPr>
            <a:xfrm flipH="1">
              <a:off x="11678245" y="6263362"/>
              <a:ext cx="97066" cy="601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C3865065-87E5-D330-2FC4-54277251A9C5}"/>
                </a:ext>
              </a:extLst>
            </p:cNvPr>
            <p:cNvGrpSpPr/>
            <p:nvPr userDrawn="1"/>
          </p:nvGrpSpPr>
          <p:grpSpPr>
            <a:xfrm>
              <a:off x="11415365" y="345416"/>
              <a:ext cx="486908" cy="5666763"/>
              <a:chOff x="11415365" y="345416"/>
              <a:chExt cx="486908" cy="5666763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F4431F8F-D42D-6E4F-7211-A5A7A1AA03A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21399" y="778233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2E5E4693-124B-8547-BAB1-B1098EB26ED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82548" y="2954769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610D6782-017D-6CB8-12CB-E75A51532A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08032" y="5131305"/>
                <a:ext cx="1313691" cy="4480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9452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C8F6A-F200-25C6-262A-E7CB8ABD8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9770C1-807A-5E10-748D-C0FA57536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A8B826-B677-F0E0-3FA8-F14971B83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8B8C0F-70E9-EDF3-3DD3-229FB7B3C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09B6-FD02-4E85-8709-A7B317CD1737}" type="datetimeFigureOut">
              <a:rPr lang="x-none" smtClean="0"/>
              <a:t>21.01.2023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70C2B1-54B4-EED0-97FE-5A3CF079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7225FE-F29D-21D6-2C92-C25C92983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EE0-704D-48E4-A92C-9EAB231ABCD3}" type="slidenum">
              <a:rPr lang="x-none" smtClean="0"/>
              <a:t>‹#›</a:t>
            </a:fld>
            <a:endParaRPr lang="x-none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F54C291-8AC5-520E-E259-F8383023080D}"/>
              </a:ext>
            </a:extLst>
          </p:cNvPr>
          <p:cNvGrpSpPr/>
          <p:nvPr userDrawn="1"/>
        </p:nvGrpSpPr>
        <p:grpSpPr>
          <a:xfrm>
            <a:off x="11415365" y="345416"/>
            <a:ext cx="486908" cy="6519525"/>
            <a:chOff x="11415365" y="345416"/>
            <a:chExt cx="486908" cy="6519525"/>
          </a:xfrm>
        </p:grpSpPr>
        <p:sp>
          <p:nvSpPr>
            <p:cNvPr id="9" name="矩形 15">
              <a:extLst>
                <a:ext uri="{FF2B5EF4-FFF2-40B4-BE49-F238E27FC236}">
                  <a16:creationId xmlns:a16="http://schemas.microsoft.com/office/drawing/2014/main" id="{6B823445-E2DD-F884-1B22-2289E7838CB6}"/>
                </a:ext>
              </a:extLst>
            </p:cNvPr>
            <p:cNvSpPr/>
            <p:nvPr userDrawn="1"/>
          </p:nvSpPr>
          <p:spPr>
            <a:xfrm flipH="1">
              <a:off x="11678245" y="6263362"/>
              <a:ext cx="97066" cy="601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56C377C6-9257-260F-D1AE-68589D6A18ED}"/>
                </a:ext>
              </a:extLst>
            </p:cNvPr>
            <p:cNvGrpSpPr/>
            <p:nvPr userDrawn="1"/>
          </p:nvGrpSpPr>
          <p:grpSpPr>
            <a:xfrm>
              <a:off x="11415365" y="345416"/>
              <a:ext cx="486908" cy="5666763"/>
              <a:chOff x="11415365" y="345416"/>
              <a:chExt cx="486908" cy="5666763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B601945C-ABA4-D35C-92EF-81F20298C0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21399" y="778233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D137733F-3825-003A-ED47-66261F25303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82548" y="2954769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A98BB82B-F0A9-5FB8-F9FE-E3C4E962DF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08032" y="5131305"/>
                <a:ext cx="1313691" cy="4480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41463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83BA9-4778-313D-2D2B-ECD50C23C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62570B-FA59-402E-B8DB-C03CBF21BD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2B41DE-4193-DF8F-F7A1-F004DECD4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5A8335-E93D-7988-0019-3D24B8D6A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009B6-FD02-4E85-8709-A7B317CD1737}" type="datetimeFigureOut">
              <a:rPr lang="x-none" smtClean="0"/>
              <a:t>21.01.2023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A3E7F5-A78C-1D85-0002-3DA1DF5A1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7EF28-68E2-B046-EF91-D19F70D6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10EE0-704D-48E4-A92C-9EAB231ABCD3}" type="slidenum">
              <a:rPr lang="x-none" smtClean="0"/>
              <a:t>‹#›</a:t>
            </a:fld>
            <a:endParaRPr lang="x-none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3FE535B-C237-59A3-2C73-D8D3C7DDBE57}"/>
              </a:ext>
            </a:extLst>
          </p:cNvPr>
          <p:cNvGrpSpPr/>
          <p:nvPr userDrawn="1"/>
        </p:nvGrpSpPr>
        <p:grpSpPr>
          <a:xfrm>
            <a:off x="11415365" y="345416"/>
            <a:ext cx="486908" cy="6519525"/>
            <a:chOff x="11415365" y="345416"/>
            <a:chExt cx="486908" cy="6519525"/>
          </a:xfrm>
        </p:grpSpPr>
        <p:sp>
          <p:nvSpPr>
            <p:cNvPr id="9" name="矩形 15">
              <a:extLst>
                <a:ext uri="{FF2B5EF4-FFF2-40B4-BE49-F238E27FC236}">
                  <a16:creationId xmlns:a16="http://schemas.microsoft.com/office/drawing/2014/main" id="{4122F1B3-BFD4-52ED-4288-AA351403FC7F}"/>
                </a:ext>
              </a:extLst>
            </p:cNvPr>
            <p:cNvSpPr/>
            <p:nvPr userDrawn="1"/>
          </p:nvSpPr>
          <p:spPr>
            <a:xfrm flipH="1">
              <a:off x="11678245" y="6263362"/>
              <a:ext cx="97066" cy="601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D9B46706-8514-4590-DD41-99123B0ED40D}"/>
                </a:ext>
              </a:extLst>
            </p:cNvPr>
            <p:cNvGrpSpPr/>
            <p:nvPr userDrawn="1"/>
          </p:nvGrpSpPr>
          <p:grpSpPr>
            <a:xfrm>
              <a:off x="11415365" y="345416"/>
              <a:ext cx="486908" cy="5666763"/>
              <a:chOff x="11415365" y="345416"/>
              <a:chExt cx="486908" cy="5666763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B7F0CB2-07FD-B97C-7389-2582CCA49A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21399" y="778233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3F0917FD-249B-D1FE-3696-9924255D93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82548" y="2954769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6FCE7C1-175B-7BFB-713E-DD64440C0B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08032" y="5131305"/>
                <a:ext cx="1313691" cy="4480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446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D3172-A220-A8D4-7150-28B6212B0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x-none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E2FB56-7809-E055-0F0D-BC29BF9D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21" y="17816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x-none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1D1DEB-5852-FCA8-C98B-9740FA14E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009B6-FD02-4E85-8709-A7B317CD1737}" type="datetimeFigureOut">
              <a:rPr lang="x-none" smtClean="0"/>
              <a:t>21.01.2023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0F1DC-0550-DF3D-86FC-B949291512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4481CC-1816-00CB-C384-8C61A56BE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10EE0-704D-48E4-A92C-9EAB231ABCD3}" type="slidenum">
              <a:rPr lang="x-none" smtClean="0"/>
              <a:t>‹#›</a:t>
            </a:fld>
            <a:endParaRPr lang="x-none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C29407C-2931-54D4-2182-118F1CC93E24}"/>
              </a:ext>
            </a:extLst>
          </p:cNvPr>
          <p:cNvGrpSpPr/>
          <p:nvPr userDrawn="1"/>
        </p:nvGrpSpPr>
        <p:grpSpPr>
          <a:xfrm>
            <a:off x="11415365" y="345416"/>
            <a:ext cx="486908" cy="6519525"/>
            <a:chOff x="11415365" y="345416"/>
            <a:chExt cx="486908" cy="6519525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A3FBFF67-C33D-CE2A-DF6D-C2E080A65981}"/>
                </a:ext>
              </a:extLst>
            </p:cNvPr>
            <p:cNvSpPr/>
            <p:nvPr userDrawn="1"/>
          </p:nvSpPr>
          <p:spPr>
            <a:xfrm flipH="1">
              <a:off x="11678245" y="6263362"/>
              <a:ext cx="97066" cy="6015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28883282-5230-C98C-55AC-B9D462425156}"/>
                </a:ext>
              </a:extLst>
            </p:cNvPr>
            <p:cNvGrpSpPr/>
            <p:nvPr userDrawn="1"/>
          </p:nvGrpSpPr>
          <p:grpSpPr>
            <a:xfrm>
              <a:off x="11415365" y="345416"/>
              <a:ext cx="486908" cy="5666763"/>
              <a:chOff x="11415365" y="345416"/>
              <a:chExt cx="486908" cy="5666763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DF1B456F-5164-ED39-4C60-A439B8B041C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21399" y="778233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9587FB60-976B-8818-09E8-DDA618DDB0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0982548" y="2954769"/>
                <a:ext cx="1313691" cy="448057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40C002FF-94C8-122A-BEAD-009F5A939EC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1008032" y="5131305"/>
                <a:ext cx="1313691" cy="448057"/>
              </a:xfrm>
              <a:prstGeom prst="rect">
                <a:avLst/>
              </a:prstGeom>
            </p:spPr>
          </p:pic>
        </p:grpSp>
      </p:grpSp>
      <p:sp>
        <p:nvSpPr>
          <p:cNvPr id="14" name="椭圆 4">
            <a:extLst>
              <a:ext uri="{FF2B5EF4-FFF2-40B4-BE49-F238E27FC236}">
                <a16:creationId xmlns:a16="http://schemas.microsoft.com/office/drawing/2014/main" id="{B8E21622-EEA1-6E4F-FE47-668E9F55811C}"/>
              </a:ext>
            </a:extLst>
          </p:cNvPr>
          <p:cNvSpPr/>
          <p:nvPr userDrawn="1"/>
        </p:nvSpPr>
        <p:spPr>
          <a:xfrm>
            <a:off x="465221" y="345416"/>
            <a:ext cx="465221" cy="465221"/>
          </a:xfrm>
          <a:prstGeom prst="ellipse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844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AD1D23-1DC8-1A94-1FA6-111D87865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736" y="1016399"/>
            <a:ext cx="8788946" cy="2412601"/>
          </a:xfrm>
        </p:spPr>
        <p:txBody>
          <a:bodyPr>
            <a:no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uk-UA" sz="4800" b="1" dirty="0"/>
              <a:t>Навчання та інструктажі </a:t>
            </a:r>
            <a:br>
              <a:rPr lang="uk-UA" sz="4800" b="1" dirty="0"/>
            </a:br>
            <a:r>
              <a:rPr lang="uk-UA" sz="4800" b="1" dirty="0"/>
              <a:t>з питань охорони праці.</a:t>
            </a:r>
            <a:br>
              <a:rPr lang="uk-UA" sz="4800" b="1" dirty="0"/>
            </a:br>
            <a:r>
              <a:rPr lang="uk-UA" sz="4800" b="1" dirty="0"/>
              <a:t>Від формалізму до ефективності</a:t>
            </a:r>
            <a:endParaRPr lang="x-none" sz="48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EDAF7A-0FDE-CD2A-5FD1-3CF6A60A9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6736" y="3817279"/>
            <a:ext cx="10599085" cy="16318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lang="uk-UA" sz="1800" dirty="0"/>
              <a:t>Лектор </a:t>
            </a:r>
            <a:br>
              <a:rPr lang="uk-UA" sz="1800" dirty="0"/>
            </a:br>
            <a:r>
              <a:rPr lang="uk-UA" sz="1800" dirty="0"/>
              <a:t>Володимир Дрозд, в.о. головного редактора журналу «Довідник спеціаліста з охорони праці»,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lang="uk-UA" sz="1800" dirty="0"/>
              <a:t>с</a:t>
            </a:r>
            <a:r>
              <a:rPr lang="ru-RU" sz="1800" dirty="0" err="1"/>
              <a:t>ертифікований</a:t>
            </a:r>
            <a:r>
              <a:rPr lang="ru-RU" sz="1800" dirty="0"/>
              <a:t> </a:t>
            </a:r>
            <a:r>
              <a:rPr lang="ru-RU" sz="1800" dirty="0" err="1"/>
              <a:t>експерт</a:t>
            </a:r>
            <a:r>
              <a:rPr lang="ru-RU" sz="1800" dirty="0"/>
              <a:t> </a:t>
            </a:r>
            <a:r>
              <a:rPr lang="ru-RU" sz="1800" dirty="0" err="1"/>
              <a:t>Європейського</a:t>
            </a:r>
            <a:r>
              <a:rPr lang="ru-RU" sz="1800" dirty="0"/>
              <a:t> </a:t>
            </a:r>
            <a:r>
              <a:rPr lang="ru-RU" sz="1800" dirty="0" err="1"/>
              <a:t>співтовариства</a:t>
            </a:r>
            <a:r>
              <a:rPr lang="ru-RU" sz="1800" dirty="0"/>
              <a:t> з </a:t>
            </a:r>
            <a:r>
              <a:rPr lang="ru-RU" sz="1800" dirty="0" err="1"/>
              <a:t>охорони</a:t>
            </a:r>
            <a:r>
              <a:rPr lang="ru-RU" sz="1800" dirty="0"/>
              <a:t> </a:t>
            </a:r>
            <a:r>
              <a:rPr lang="ru-RU" sz="1800" dirty="0" err="1"/>
              <a:t>праці</a:t>
            </a:r>
            <a:r>
              <a:rPr lang="ru-RU" sz="1800" dirty="0"/>
              <a:t> (</a:t>
            </a:r>
            <a:r>
              <a:rPr lang="en-US" sz="1800" dirty="0"/>
              <a:t>CE ESOSH)</a:t>
            </a:r>
            <a:r>
              <a:rPr lang="ru-RU" sz="1800" dirty="0"/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lang="ru-RU" sz="1800" dirty="0" err="1"/>
              <a:t>сертифікований</a:t>
            </a:r>
            <a:r>
              <a:rPr lang="ru-RU" sz="1800" dirty="0"/>
              <a:t> аудитор з </a:t>
            </a:r>
            <a:r>
              <a:rPr lang="ru-RU" sz="1800" dirty="0" err="1"/>
              <a:t>охорони</a:t>
            </a:r>
            <a:r>
              <a:rPr lang="ru-RU" sz="1800" dirty="0"/>
              <a:t> </a:t>
            </a:r>
            <a:r>
              <a:rPr lang="ru-RU" sz="1800" dirty="0" err="1"/>
              <a:t>праці</a:t>
            </a:r>
            <a:r>
              <a:rPr lang="ru-RU" sz="1800" dirty="0"/>
              <a:t> </a:t>
            </a:r>
          </a:p>
          <a:p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592076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7748" y="1082352"/>
            <a:ext cx="9685176" cy="5113176"/>
          </a:xfrm>
        </p:spPr>
        <p:txBody>
          <a:bodyPr/>
          <a:lstStyle/>
          <a:p>
            <a:pPr marL="0" lvl="0" indent="0" algn="ctr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Білет №1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Строк випробування при прийнятті на роботу.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Право працівника на охорону праці під час укладання трудового договору, під час роботи.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Порядок розслідування нещасних випадків на виробництві</a:t>
            </a:r>
            <a:r>
              <a:rPr lang="uk-UA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Організація навчання і перевірки знань з питань охорони праці на підприємстві.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ctr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Білет </a:t>
            </a:r>
            <a:r>
              <a:rPr lang="uk-UA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№2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Тимчасове переведення на іншу роботу.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Пільги і компенсації за важкі та шкідливі умови праці.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Які нещасні випадки вважаються пов'язаними з виробництвом?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Зміст інструкції з охорони праці.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44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B98160D-8083-74DB-D4E3-4C2EFD0E5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923" y="910404"/>
            <a:ext cx="10477500" cy="5307515"/>
          </a:xfrm>
        </p:spPr>
        <p:txBody>
          <a:bodyPr>
            <a:normAutofit/>
          </a:bodyPr>
          <a:lstStyle/>
          <a:p>
            <a:pPr indent="0" algn="just">
              <a:spcAft>
                <a:spcPts val="750"/>
              </a:spcAft>
              <a:buNone/>
            </a:pPr>
            <a:r>
              <a:rPr lang="uk-UA" sz="2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Питання щодо необхідності видачі посвідчень про перевірку знань з питань охорони праці на підприємстві або необхідності працівникам мати їх при собі під час виконання трудових обов'язків вирішується роботодавцем (</a:t>
            </a:r>
            <a:r>
              <a:rPr lang="uk-UA" sz="2800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абз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. 3 п. 3.13 </a:t>
            </a:r>
            <a:r>
              <a:rPr lang="uk-UA" sz="28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Положення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).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Положенні підприємства можна зазначити:</a:t>
            </a:r>
          </a:p>
          <a:p>
            <a:pPr marL="685800" indent="-457200" algn="just">
              <a:lnSpc>
                <a:spcPct val="115000"/>
              </a:lnSpc>
              <a:spcAft>
                <a:spcPts val="0"/>
              </a:spcAft>
            </a:pP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посвідчення на посадових осіб зберігаються у них особисто;</a:t>
            </a:r>
          </a:p>
          <a:p>
            <a:pPr marL="685800" indent="-457200" algn="just">
              <a:lnSpc>
                <a:spcPct val="115000"/>
              </a:lnSpc>
              <a:spcAft>
                <a:spcPts val="0"/>
              </a:spcAft>
            </a:pP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посвідчення робітників, зберігаються у відповідальних осіб, які призначаються розпорядженням по підрозділу. </a:t>
            </a:r>
          </a:p>
        </p:txBody>
      </p:sp>
    </p:spTree>
    <p:extLst>
      <p:ext uri="{BB962C8B-B14F-4D97-AF65-F5344CB8AC3E}">
        <p14:creationId xmlns:p14="http://schemas.microsoft.com/office/powerpoint/2010/main" val="564775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4D04C-4CF0-18A9-1833-41320B0D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Піраміда прийняття методів навчання</a:t>
            </a:r>
            <a:endParaRPr lang="x-none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343BC46-601D-F201-3373-E00255895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36" y="778036"/>
            <a:ext cx="8101939" cy="6079964"/>
          </a:xfrm>
        </p:spPr>
      </p:pic>
    </p:spTree>
    <p:extLst>
      <p:ext uri="{BB962C8B-B14F-4D97-AF65-F5344CB8AC3E}">
        <p14:creationId xmlns:p14="http://schemas.microsoft.com/office/powerpoint/2010/main" val="360445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8747F-FA7A-CEBD-2169-04ACDF4CD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Емоційне відео про безпеку праці">
            <a:hlinkClick r:id="" action="ppaction://media"/>
            <a:extLst>
              <a:ext uri="{FF2B5EF4-FFF2-40B4-BE49-F238E27FC236}">
                <a16:creationId xmlns:a16="http://schemas.microsoft.com/office/drawing/2014/main" id="{E36F321D-C9A7-EE81-8A68-7A034B125F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715" y="365125"/>
            <a:ext cx="10952085" cy="6160407"/>
          </a:xfrm>
        </p:spPr>
      </p:pic>
    </p:spTree>
    <p:extLst>
      <p:ext uri="{BB962C8B-B14F-4D97-AF65-F5344CB8AC3E}">
        <p14:creationId xmlns:p14="http://schemas.microsoft.com/office/powerpoint/2010/main" val="206429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DC4A9B8-0154-80BD-7109-DBA1AAF93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12" y="1155032"/>
            <a:ext cx="10288031" cy="4982610"/>
          </a:xfrm>
        </p:spPr>
        <p:txBody>
          <a:bodyPr>
            <a:normAutofit/>
          </a:bodyPr>
          <a:lstStyle/>
          <a:p>
            <a:pPr lvl="0" indent="0" algn="just">
              <a:spcAft>
                <a:spcPts val="750"/>
              </a:spcAft>
              <a:buNone/>
            </a:pPr>
            <a:r>
              <a:rPr lang="uk-UA" sz="3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Посадові особи та інші працівники, безпосередньо зайняті на роботах, зазначених у Переліку робіт з підвищеною небезпекою та Переліку робіт, де є потреба у </a:t>
            </a:r>
            <a:r>
              <a:rPr lang="uk-UA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професійному доборі </a:t>
            </a:r>
            <a:r>
              <a:rPr lang="uk-UA" sz="3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(далі - роботи підвищеної небезпеки), проходять </a:t>
            </a:r>
            <a:r>
              <a:rPr lang="uk-UA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спеціальне навчання </a:t>
            </a:r>
            <a:r>
              <a:rPr lang="uk-UA" sz="3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і перевірку знань відповідних нормативно-правових актів з охорони праці</a:t>
            </a:r>
            <a:r>
              <a:rPr lang="uk-UA" sz="32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.</a:t>
            </a:r>
            <a:r>
              <a:rPr lang="uk-UA" dirty="0">
                <a:solidFill>
                  <a:prstClr val="black"/>
                </a:solidFill>
                <a:latin typeface="Calibri Light" panose="020F0302020204030204"/>
                <a:ea typeface="Times New Roman" panose="02020603050405020304" pitchFamily="18" charset="0"/>
              </a:rPr>
              <a:t> </a:t>
            </a:r>
            <a:r>
              <a:rPr lang="uk-UA" dirty="0" smtClean="0">
                <a:solidFill>
                  <a:prstClr val="black"/>
                </a:solidFill>
                <a:latin typeface="Calibri Light" panose="020F0302020204030204"/>
                <a:ea typeface="Times New Roman" panose="02020603050405020304" pitchFamily="18" charset="0"/>
              </a:rPr>
              <a:t>(п</a:t>
            </a:r>
            <a:r>
              <a:rPr lang="uk-UA" dirty="0">
                <a:solidFill>
                  <a:prstClr val="black"/>
                </a:solidFill>
                <a:latin typeface="Calibri Light" panose="020F0302020204030204"/>
                <a:ea typeface="Times New Roman" panose="02020603050405020304" pitchFamily="18" charset="0"/>
              </a:rPr>
              <a:t>. </a:t>
            </a:r>
            <a:r>
              <a:rPr lang="uk-UA" dirty="0" smtClean="0">
                <a:solidFill>
                  <a:prstClr val="black"/>
                </a:solidFill>
                <a:latin typeface="Calibri Light" panose="020F0302020204030204"/>
                <a:ea typeface="Times New Roman" panose="02020603050405020304" pitchFamily="18" charset="0"/>
              </a:rPr>
              <a:t>4.1 Типового Положення</a:t>
            </a:r>
            <a:r>
              <a:rPr lang="uk-UA" dirty="0">
                <a:solidFill>
                  <a:prstClr val="black"/>
                </a:solidFill>
                <a:latin typeface="Calibri Light" panose="020F0302020204030204"/>
                <a:ea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endParaRPr lang="ru-RU" sz="3200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32A0989-B71F-9473-3683-9026959DF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6566" y="1335128"/>
            <a:ext cx="4840705" cy="418774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4800" dirty="0">
                <a:latin typeface="+mj-lt"/>
                <a:cs typeface="Times New Roman" panose="02020603050405020304" pitchFamily="18" charset="0"/>
              </a:rPr>
              <a:t>Навчання для «галочки» не тільки марна трата часу і ресурсів, а й часто призводить до біди</a:t>
            </a:r>
            <a:endParaRPr lang="ru-RU" sz="48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x-none" sz="4800" dirty="0">
              <a:latin typeface="+mj-lt"/>
            </a:endParaRPr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7C187DB3-BB28-78FE-8056-05E9A0A80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7213" y="-53040"/>
            <a:ext cx="7716251" cy="69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54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0186C-6162-B156-9BAA-14E8C5B37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Практична ситуація</a:t>
            </a:r>
            <a:endParaRPr lang="x-none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F45C12-9404-81E5-1A1C-B27F92AEE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0" y="1837677"/>
            <a:ext cx="10515600" cy="4916334"/>
          </a:xfrm>
        </p:spPr>
        <p:txBody>
          <a:bodyPr/>
          <a:lstStyle/>
          <a:p>
            <a:pPr marL="0" indent="0">
              <a:buNone/>
            </a:pPr>
            <a:r>
              <a:rPr lang="uk-UA" sz="2400" dirty="0">
                <a:latin typeface="+mj-lt"/>
                <a:cs typeface="Times New Roman" panose="02020603050405020304" pitchFamily="18" charset="0"/>
              </a:rPr>
              <a:t>04.01.2023</a:t>
            </a:r>
            <a:r>
              <a:rPr lang="uk-UA" sz="2800" dirty="0">
                <a:latin typeface="+mj-lt"/>
                <a:cs typeface="Times New Roman" panose="02020603050405020304" pitchFamily="18" charset="0"/>
              </a:rPr>
              <a:t> - термін проведення повторного інструктажу. </a:t>
            </a:r>
          </a:p>
          <a:p>
            <a:pPr marL="0" indent="0">
              <a:buNone/>
            </a:pPr>
            <a:r>
              <a:rPr lang="uk-UA" sz="2800" dirty="0">
                <a:latin typeface="+mj-lt"/>
                <a:cs typeface="Times New Roman" panose="02020603050405020304" pitchFamily="18" charset="0"/>
              </a:rPr>
              <a:t>Інструктаж провели. 24 січня на роботу виходить працівник після відпустки у 36 календарних днів.</a:t>
            </a:r>
          </a:p>
          <a:p>
            <a:endParaRPr lang="uk-UA" sz="2800" b="1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800" b="1" dirty="0">
                <a:latin typeface="+mj-lt"/>
                <a:cs typeface="Times New Roman" panose="02020603050405020304" pitchFamily="18" charset="0"/>
              </a:rPr>
              <a:t>Який інструктаж провести:</a:t>
            </a:r>
          </a:p>
          <a:p>
            <a:r>
              <a:rPr lang="uk-UA" dirty="0">
                <a:latin typeface="+mj-lt"/>
                <a:ea typeface="Times New Roman"/>
              </a:rPr>
              <a:t>п</a:t>
            </a:r>
            <a:r>
              <a:rPr lang="uk-UA" sz="2800" dirty="0">
                <a:latin typeface="+mj-lt"/>
                <a:ea typeface="Times New Roman"/>
              </a:rPr>
              <a:t>овторний чи позаплановий? </a:t>
            </a:r>
          </a:p>
          <a:p>
            <a:r>
              <a:rPr lang="uk-UA" sz="2800" dirty="0">
                <a:latin typeface="+mj-lt"/>
                <a:ea typeface="Times New Roman"/>
              </a:rPr>
              <a:t>і повторний, і позаплановий? </a:t>
            </a:r>
          </a:p>
          <a:p>
            <a:r>
              <a:rPr lang="uk-UA" dirty="0">
                <a:latin typeface="+mj-lt"/>
                <a:ea typeface="Times New Roman"/>
              </a:rPr>
              <a:t>я</a:t>
            </a:r>
            <a:r>
              <a:rPr lang="uk-UA" sz="2800" dirty="0">
                <a:latin typeface="+mj-lt"/>
                <a:ea typeface="Times New Roman"/>
              </a:rPr>
              <a:t>кий спочатку проводити - повторний чи позаплановий?</a:t>
            </a:r>
            <a:endParaRPr lang="ru-RU" sz="2800" dirty="0">
              <a:latin typeface="+mj-lt"/>
              <a:cs typeface="Times New Roman" panose="02020603050405020304" pitchFamily="18" charset="0"/>
            </a:endParaRPr>
          </a:p>
          <a:p>
            <a:endParaRPr lang="x-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3180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BE951-F5F4-88B9-AEAA-667B7C37E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Практична ситуація</a:t>
            </a:r>
            <a:endParaRPr lang="x-none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0EECD-CDF2-3B73-D662-9465AB7EF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786304"/>
            <a:ext cx="10253565" cy="4351338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uk-UA" sz="3200" dirty="0">
                <a:latin typeface="+mj-lt"/>
                <a:ea typeface="Times New Roman" panose="02020603050405020304" pitchFamily="18" charset="0"/>
              </a:rPr>
              <a:t>Якщо під час проведення повторного інструктажу працівник був відсутній на роботі більш ніж на 30 календарних днів — для робіт підвищеної небезпеки, а для решти робіт — понад 60 днів (тимчасово працював у іншому підрозділі, перебував у відпустці, хворів тощо), після виходу на роботу йому дозволяється </a:t>
            </a:r>
            <a:r>
              <a:rPr lang="uk-UA" sz="3200" b="1" dirty="0">
                <a:latin typeface="+mj-lt"/>
                <a:ea typeface="Times New Roman" panose="02020603050405020304" pitchFamily="18" charset="0"/>
              </a:rPr>
              <a:t>одночасно </a:t>
            </a:r>
            <a:r>
              <a:rPr lang="uk-UA" sz="3200" dirty="0">
                <a:latin typeface="+mj-lt"/>
                <a:ea typeface="Times New Roman" panose="02020603050405020304" pitchFamily="18" charset="0"/>
              </a:rPr>
              <a:t>проводити повторний та позаплановий інструктаж.</a:t>
            </a:r>
            <a:endParaRPr lang="ru-RU" sz="3200" dirty="0">
              <a:latin typeface="+mj-lt"/>
            </a:endParaRPr>
          </a:p>
          <a:p>
            <a:pPr marL="0" indent="0">
              <a:buNone/>
            </a:pPr>
            <a:endParaRPr lang="ru-RU" sz="3200" dirty="0">
              <a:latin typeface="+mj-lt"/>
            </a:endParaRPr>
          </a:p>
          <a:p>
            <a:pPr marL="0" indent="0">
              <a:buNone/>
            </a:pPr>
            <a:endParaRPr lang="x-none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5572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E35D3-6537-F676-3BA8-FD25A208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Як виявити формальний інструктаж?</a:t>
            </a:r>
            <a:endParaRPr lang="x-none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7B94A5-6F20-784D-4A7D-01A860829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9496" indent="-457200"/>
            <a:r>
              <a:rPr lang="uk-UA" sz="3200" dirty="0">
                <a:latin typeface="+mj-lt"/>
                <a:ea typeface="+mj-ea"/>
                <a:cs typeface="+mj-cs"/>
              </a:rPr>
              <a:t>Попросити безпосереднього керівника робіт провести інструктаж Вам</a:t>
            </a:r>
          </a:p>
          <a:p>
            <a:pPr marL="82296" indent="0">
              <a:buNone/>
            </a:pPr>
            <a:endParaRPr lang="uk-UA" sz="3200" dirty="0">
              <a:latin typeface="+mj-lt"/>
              <a:ea typeface="+mj-ea"/>
              <a:cs typeface="+mj-cs"/>
            </a:endParaRPr>
          </a:p>
          <a:p>
            <a:pPr marL="539496" indent="-457200"/>
            <a:r>
              <a:rPr lang="uk-UA" sz="3200" dirty="0">
                <a:latin typeface="+mj-lt"/>
                <a:ea typeface="+mj-ea"/>
                <a:cs typeface="+mj-cs"/>
              </a:rPr>
              <a:t>Запитати у робітників: </a:t>
            </a:r>
          </a:p>
          <a:p>
            <a:pPr>
              <a:buFontTx/>
              <a:buChar char="-"/>
            </a:pPr>
            <a:r>
              <a:rPr lang="uk-UA" sz="3200" dirty="0">
                <a:latin typeface="+mj-lt"/>
                <a:ea typeface="+mj-ea"/>
                <a:cs typeface="+mj-cs"/>
              </a:rPr>
              <a:t>коли їм в останній раз проводили повторний інструктаж?</a:t>
            </a:r>
          </a:p>
          <a:p>
            <a:pPr>
              <a:buFontTx/>
              <a:buChar char="-"/>
            </a:pPr>
            <a:r>
              <a:rPr lang="uk-UA" sz="3200" dirty="0">
                <a:latin typeface="+mj-lt"/>
                <a:ea typeface="+mj-ea"/>
                <a:cs typeface="+mj-cs"/>
              </a:rPr>
              <a:t>хто їм провидить інструктажі?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75013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0A8EC-BD2E-174A-5EF3-C6151453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Що потрібно для ефективного навчання</a:t>
            </a:r>
            <a:endParaRPr lang="x-none" b="1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51B2C97-B187-2CE8-3D96-AE4BCFE824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6691061"/>
              </p:ext>
            </p:extLst>
          </p:nvPr>
        </p:nvGraphicFramePr>
        <p:xfrm>
          <a:off x="381000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6903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BA40-4D71-590A-0D54-47D77D494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Програма </a:t>
            </a:r>
            <a:r>
              <a:rPr lang="uk-UA" b="1" dirty="0" err="1"/>
              <a:t>вебінару</a:t>
            </a:r>
            <a:endParaRPr lang="x-none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EAE663-36EF-999A-4293-9B96A60C4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err="1">
                <a:solidFill>
                  <a:srgbClr val="4A4A4A"/>
                </a:solidFill>
                <a:latin typeface="PT Sans" panose="020B0503020203020204" pitchFamily="34" charset="-52"/>
              </a:rPr>
              <a:t>Що</a:t>
            </a:r>
            <a:r>
              <a:rPr lang="ru-RU" dirty="0">
                <a:solidFill>
                  <a:srgbClr val="4A4A4A"/>
                </a:solidFill>
                <a:latin typeface="PT Sans" panose="020B0503020203020204" pitchFamily="34" charset="-52"/>
              </a:rPr>
              <a:t> </a:t>
            </a:r>
            <a:r>
              <a:rPr lang="ru-RU" dirty="0" err="1">
                <a:solidFill>
                  <a:srgbClr val="4A4A4A"/>
                </a:solidFill>
                <a:latin typeface="PT Sans" panose="020B0503020203020204" pitchFamily="34" charset="-52"/>
              </a:rPr>
              <a:t>впливає</a:t>
            </a:r>
            <a:r>
              <a:rPr lang="ru-RU" dirty="0">
                <a:solidFill>
                  <a:srgbClr val="4A4A4A"/>
                </a:solidFill>
                <a:latin typeface="PT Sans" panose="020B0503020203020204" pitchFamily="34" charset="-52"/>
              </a:rPr>
              <a:t> на </a:t>
            </a:r>
            <a:r>
              <a:rPr lang="ru-RU" dirty="0" err="1">
                <a:solidFill>
                  <a:srgbClr val="4A4A4A"/>
                </a:solidFill>
                <a:latin typeface="PT Sans" panose="020B0503020203020204" pitchFamily="34" charset="-52"/>
              </a:rPr>
              <a:t>ефективність</a:t>
            </a:r>
            <a:r>
              <a:rPr lang="ru-RU" dirty="0">
                <a:solidFill>
                  <a:srgbClr val="4A4A4A"/>
                </a:solidFill>
                <a:latin typeface="PT Sans" panose="020B0503020203020204" pitchFamily="34" charset="-52"/>
              </a:rPr>
              <a:t> </a:t>
            </a:r>
            <a:r>
              <a:rPr lang="ru-RU" dirty="0" err="1">
                <a:solidFill>
                  <a:srgbClr val="4A4A4A"/>
                </a:solidFill>
                <a:latin typeface="PT Sans" panose="020B0503020203020204" pitchFamily="34" charset="-52"/>
              </a:rPr>
              <a:t>системи</a:t>
            </a:r>
            <a:r>
              <a:rPr lang="ru-RU" dirty="0">
                <a:solidFill>
                  <a:srgbClr val="4A4A4A"/>
                </a:solidFill>
                <a:latin typeface="PT Sans" panose="020B0503020203020204" pitchFamily="34" charset="-52"/>
              </a:rPr>
              <a:t> </a:t>
            </a:r>
            <a:r>
              <a:rPr lang="ru-RU" dirty="0" err="1" smtClean="0">
                <a:solidFill>
                  <a:srgbClr val="4A4A4A"/>
                </a:solidFill>
                <a:latin typeface="PT Sans" panose="020B0503020203020204" pitchFamily="34" charset="-52"/>
              </a:rPr>
              <a:t>навчання</a:t>
            </a:r>
            <a:endParaRPr lang="ru-RU" b="0" i="0" dirty="0" smtClean="0">
              <a:solidFill>
                <a:srgbClr val="4A4A4A"/>
              </a:solidFill>
              <a:effectLst/>
              <a:latin typeface="PT Sans" panose="020B0503020203020204" pitchFamily="34" charset="-52"/>
            </a:endParaRPr>
          </a:p>
          <a:p>
            <a:r>
              <a:rPr lang="ru-RU" b="0" i="0" dirty="0" smtClean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Як </a:t>
            </a:r>
            <a:r>
              <a:rPr lang="ru-RU" b="0" i="0" dirty="0" err="1" smtClean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зробити</a:t>
            </a:r>
            <a:r>
              <a:rPr lang="ru-RU" b="0" i="0" dirty="0" smtClean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 </a:t>
            </a:r>
            <a:r>
              <a:rPr lang="ru-RU" b="0" i="0" dirty="0" err="1" smtClean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навчання</a:t>
            </a:r>
            <a:r>
              <a:rPr lang="ru-RU" b="0" i="0" dirty="0" smtClean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 та </a:t>
            </a:r>
            <a:r>
              <a:rPr lang="ru-RU" b="0" i="0" dirty="0" err="1" smtClean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інструктажі</a:t>
            </a:r>
            <a:r>
              <a:rPr lang="ru-RU" b="0" i="0" dirty="0" smtClean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 </a:t>
            </a:r>
            <a:r>
              <a:rPr lang="ru-RU" b="0" i="0" dirty="0" err="1" smtClean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результативними</a:t>
            </a:r>
            <a:r>
              <a:rPr lang="ru-RU" b="0" i="0" dirty="0" smtClean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 та </a:t>
            </a:r>
            <a:r>
              <a:rPr lang="ru-RU" b="0" i="0" dirty="0" err="1" smtClean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ефективними</a:t>
            </a:r>
            <a:endParaRPr lang="en-US" b="0" i="0" dirty="0" smtClean="0">
              <a:solidFill>
                <a:srgbClr val="4A4A4A"/>
              </a:solidFill>
              <a:effectLst/>
              <a:latin typeface="PT Sans" panose="020B0503020203020204" pitchFamily="34" charset="-52"/>
            </a:endParaRPr>
          </a:p>
          <a:p>
            <a:r>
              <a:rPr lang="ru-RU" b="0" i="0" dirty="0" smtClean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Як </a:t>
            </a:r>
            <a:r>
              <a:rPr lang="ru-RU" b="0" i="0" dirty="0" err="1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удосконалити</a:t>
            </a:r>
            <a:r>
              <a:rPr lang="ru-RU" b="0" i="0" dirty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 порядок </a:t>
            </a:r>
            <a:r>
              <a:rPr lang="ru-RU" b="0" i="0" dirty="0" err="1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проведення</a:t>
            </a:r>
            <a:r>
              <a:rPr lang="ru-RU" b="0" i="0" dirty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 </a:t>
            </a:r>
            <a:r>
              <a:rPr lang="ru-RU" b="0" i="0" dirty="0" err="1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навчання</a:t>
            </a:r>
            <a:r>
              <a:rPr lang="ru-RU" b="0" i="0" dirty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 та </a:t>
            </a:r>
            <a:r>
              <a:rPr lang="ru-RU" b="0" i="0" dirty="0" err="1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перевірки</a:t>
            </a:r>
            <a:r>
              <a:rPr lang="ru-RU" b="0" i="0" dirty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 </a:t>
            </a:r>
            <a:r>
              <a:rPr lang="ru-RU" b="0" i="0" dirty="0" err="1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знань</a:t>
            </a:r>
            <a:endParaRPr lang="en-US" b="0" i="0" dirty="0">
              <a:solidFill>
                <a:srgbClr val="4A4A4A"/>
              </a:solidFill>
              <a:effectLst/>
              <a:latin typeface="PT Sans" panose="020B0503020203020204" pitchFamily="34" charset="-52"/>
            </a:endParaRPr>
          </a:p>
          <a:p>
            <a:r>
              <a:rPr lang="ru-RU" b="0" i="0" dirty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Як </a:t>
            </a:r>
            <a:r>
              <a:rPr lang="ru-RU" b="0" i="0" dirty="0" err="1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знайти</a:t>
            </a:r>
            <a:r>
              <a:rPr lang="ru-RU" b="0" i="0" dirty="0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 контакт з </a:t>
            </a:r>
            <a:r>
              <a:rPr lang="ru-RU" b="0" i="0" dirty="0" err="1">
                <a:solidFill>
                  <a:srgbClr val="4A4A4A"/>
                </a:solidFill>
                <a:effectLst/>
                <a:latin typeface="PT Sans" panose="020B0503020203020204" pitchFamily="34" charset="-52"/>
              </a:rPr>
              <a:t>працівниками</a:t>
            </a:r>
            <a:endParaRPr lang="en-US" b="0" i="0" dirty="0">
              <a:solidFill>
                <a:srgbClr val="4A4A4A"/>
              </a:solidFill>
              <a:effectLst/>
              <a:latin typeface="PT Sans" panose="020B0503020203020204" pitchFamily="34" charset="-52"/>
            </a:endParaRPr>
          </a:p>
          <a:p>
            <a:pPr marL="0" indent="0">
              <a:buNone/>
            </a:pPr>
            <a:endParaRPr lang="x-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9062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DE8C7-4BC8-2F39-5685-4EF432939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943" y="365125"/>
            <a:ext cx="8828314" cy="1325563"/>
          </a:xfrm>
        </p:spPr>
        <p:txBody>
          <a:bodyPr/>
          <a:lstStyle/>
          <a:p>
            <a:r>
              <a:rPr lang="uk-UA" b="1" dirty="0"/>
              <a:t>Що потрібно для </a:t>
            </a:r>
            <a:r>
              <a:rPr lang="uk-UA" b="1" dirty="0" smtClean="0"/>
              <a:t>організації </a:t>
            </a:r>
            <a:br>
              <a:rPr lang="uk-UA" b="1" dirty="0" smtClean="0"/>
            </a:br>
            <a:r>
              <a:rPr lang="uk-UA" b="1" dirty="0" smtClean="0"/>
              <a:t>ефективного </a:t>
            </a:r>
            <a:r>
              <a:rPr lang="uk-UA" b="1" dirty="0"/>
              <a:t>навчання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1382A1-C72A-84C5-DBEC-3CA5B046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Надати </a:t>
            </a:r>
            <a:r>
              <a:rPr lang="uk-UA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проєкт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Положення </a:t>
            </a:r>
            <a:r>
              <a:rPr lang="ru-RU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керівникам</a:t>
            </a:r>
            <a:r>
              <a:rPr lang="ru-RU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структурних</a:t>
            </a:r>
            <a:r>
              <a:rPr lang="ru-RU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підрозділів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,</a:t>
            </a:r>
            <a:r>
              <a:rPr lang="ru-RU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головним</a:t>
            </a:r>
            <a:r>
              <a:rPr lang="ru-RU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фахівцям</a:t>
            </a:r>
            <a:r>
              <a:rPr lang="ru-RU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підприємства</a:t>
            </a:r>
            <a:r>
              <a:rPr lang="ru-RU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(</a:t>
            </a:r>
            <a:r>
              <a:rPr lang="ru-RU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головн</a:t>
            </a:r>
            <a:r>
              <a:rPr lang="uk-UA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ому</a:t>
            </a:r>
            <a:r>
              <a:rPr lang="ru-RU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механік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у</a:t>
            </a:r>
            <a:r>
              <a:rPr lang="ru-RU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енергетик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у</a:t>
            </a:r>
            <a:r>
              <a:rPr lang="ru-RU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, технолог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у тощо)  та </a:t>
            </a:r>
            <a:r>
              <a:rPr lang="ru-RU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безпосереднім</a:t>
            </a:r>
            <a:r>
              <a:rPr lang="ru-RU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керівникам</a:t>
            </a:r>
            <a:r>
              <a:rPr lang="ru-RU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робіт</a:t>
            </a:r>
            <a:r>
              <a:rPr lang="ru-RU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, 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для </a:t>
            </a:r>
            <a:r>
              <a:rPr lang="uk-UA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можливого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внесення до нього </a:t>
            </a:r>
            <a:r>
              <a:rPr lang="uk-UA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змін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і </a:t>
            </a:r>
            <a:r>
              <a:rPr lang="uk-UA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доповнень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</a:t>
            </a: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endParaRPr lang="uk-UA" sz="2800" dirty="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Документи повинні бути написані </a:t>
            </a:r>
            <a:r>
              <a:rPr lang="uk-UA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зрозумілою мовою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для працівника, як і що він </a:t>
            </a:r>
            <a:r>
              <a:rPr lang="uk-UA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повинен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робити, і що він </a:t>
            </a:r>
            <a:r>
              <a:rPr lang="uk-UA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не повинен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робити </a:t>
            </a:r>
            <a:endParaRPr lang="ru-RU" sz="2800" dirty="0">
              <a:solidFill>
                <a:schemeClr val="tx1"/>
              </a:solidFill>
              <a:latin typeface="+mj-lt"/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endParaRPr lang="uk-UA" sz="2800" dirty="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До розробки чи перегляду документів необхідно залучати </a:t>
            </a:r>
            <a:r>
              <a:rPr lang="uk-UA" sz="28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кращих</a:t>
            </a:r>
            <a:r>
              <a:rPr lang="uk-UA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фахівців структурних підрозділів або підприємства</a:t>
            </a:r>
            <a:r>
              <a:rPr lang="uk-UA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endParaRPr lang="ru-RU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endParaRPr lang="x-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8812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116B4-071C-3066-0374-F91025D9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81F239-2759-6BF2-28AF-0333BE241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1910079"/>
            <a:ext cx="6121400" cy="4266883"/>
          </a:xfrm>
        </p:spPr>
        <p:txBody>
          <a:bodyPr/>
          <a:lstStyle/>
          <a:p>
            <a:endParaRPr lang="x-none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491B7CF-42EE-C00A-A07E-95E59F7886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3998" cy="686389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FB8B8D8-C2F3-09B0-3B82-DC3E7050C99D}"/>
              </a:ext>
            </a:extLst>
          </p:cNvPr>
          <p:cNvSpPr/>
          <p:nvPr/>
        </p:nvSpPr>
        <p:spPr>
          <a:xfrm>
            <a:off x="0" y="3627119"/>
            <a:ext cx="3362960" cy="932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79CD9-379C-07D1-A8BA-96F01B54E475}"/>
              </a:ext>
            </a:extLst>
          </p:cNvPr>
          <p:cNvSpPr txBox="1"/>
          <p:nvPr/>
        </p:nvSpPr>
        <p:spPr>
          <a:xfrm>
            <a:off x="49606" y="3616326"/>
            <a:ext cx="3528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0"/>
              </a:rPr>
              <a:t>“</a:t>
            </a:r>
            <a:r>
              <a:rPr lang="uk-UA" sz="2800" b="1" dirty="0">
                <a:ln w="0"/>
              </a:rPr>
              <a:t>Я був новачком </a:t>
            </a:r>
            <a:br>
              <a:rPr lang="uk-UA" sz="2800" b="1" dirty="0">
                <a:ln w="0"/>
              </a:rPr>
            </a:br>
            <a:r>
              <a:rPr lang="uk-UA" sz="2800" b="1" dirty="0">
                <a:ln w="0"/>
              </a:rPr>
              <a:t>і </a:t>
            </a:r>
            <a:r>
              <a:rPr lang="uk-UA" sz="2800" b="1" dirty="0" smtClean="0">
                <a:ln w="0"/>
              </a:rPr>
              <a:t>побоявся </a:t>
            </a:r>
            <a:r>
              <a:rPr lang="uk-UA" sz="2800" b="1" dirty="0">
                <a:ln w="0"/>
              </a:rPr>
              <a:t>запитати</a:t>
            </a:r>
            <a:r>
              <a:rPr lang="en-US" sz="2800" b="1" dirty="0">
                <a:ln w="0"/>
              </a:rPr>
              <a:t>”</a:t>
            </a:r>
            <a:endParaRPr lang="x-none" sz="2800" b="1" dirty="0">
              <a:ln w="0"/>
            </a:endParaRPr>
          </a:p>
        </p:txBody>
      </p:sp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BE93506E-E0AE-FA0A-084F-E2E1BD2BE851}"/>
              </a:ext>
            </a:extLst>
          </p:cNvPr>
          <p:cNvSpPr/>
          <p:nvPr/>
        </p:nvSpPr>
        <p:spPr>
          <a:xfrm>
            <a:off x="4918862" y="846629"/>
            <a:ext cx="5460815" cy="4148741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Ти ж не хочеш собі такої долі?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1809187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B21167A-777B-F02C-989A-C21D8B1B4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4400" dirty="0">
                <a:latin typeface="+mj-lt"/>
                <a:ea typeface="Calibri" panose="020F0502020204030204" pitchFamily="34" charset="0"/>
              </a:rPr>
              <a:t>Підвищення рівня навчання працівників залежить </a:t>
            </a:r>
            <a:r>
              <a:rPr lang="uk-UA" sz="4400" b="1" dirty="0">
                <a:latin typeface="+mj-lt"/>
                <a:ea typeface="Calibri" panose="020F0502020204030204" pitchFamily="34" charset="0"/>
              </a:rPr>
              <a:t>не тільки від свідомості і дисциплінованості</a:t>
            </a:r>
            <a:r>
              <a:rPr lang="uk-UA" sz="4400" dirty="0">
                <a:latin typeface="+mj-lt"/>
                <a:ea typeface="Calibri" panose="020F0502020204030204" pitchFamily="34" charset="0"/>
              </a:rPr>
              <a:t> самих працівників, а й від </a:t>
            </a:r>
            <a:r>
              <a:rPr lang="uk-UA" sz="4400" b="1" dirty="0">
                <a:latin typeface="+mj-lt"/>
                <a:ea typeface="Calibri" panose="020F0502020204030204" pitchFamily="34" charset="0"/>
              </a:rPr>
              <a:t>здатності </a:t>
            </a:r>
            <a:r>
              <a:rPr lang="uk-UA" sz="4400" dirty="0">
                <a:latin typeface="+mj-lt"/>
                <a:ea typeface="Calibri" panose="020F0502020204030204" pitchFamily="34" charset="0"/>
              </a:rPr>
              <a:t>керівників </a:t>
            </a:r>
            <a:r>
              <a:rPr lang="uk-UA" sz="4400" b="1" dirty="0">
                <a:latin typeface="+mj-lt"/>
                <a:ea typeface="Calibri" panose="020F0502020204030204" pitchFamily="34" charset="0"/>
              </a:rPr>
              <a:t>вміло організувати</a:t>
            </a:r>
            <a:r>
              <a:rPr lang="uk-UA" sz="4400" dirty="0">
                <a:latin typeface="+mj-lt"/>
                <a:ea typeface="Calibri" panose="020F0502020204030204" pitchFamily="34" charset="0"/>
              </a:rPr>
              <a:t> процес навчання</a:t>
            </a:r>
            <a:endParaRPr lang="ru-RU" sz="4400" dirty="0">
              <a:latin typeface="+mj-lt"/>
            </a:endParaRPr>
          </a:p>
          <a:p>
            <a:pPr marL="0" indent="0">
              <a:buNone/>
            </a:pPr>
            <a:endParaRPr lang="x-none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034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9FE90-13D6-C99D-AFA3-2E0CE4C4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Хто в зоні ризику</a:t>
            </a:r>
            <a:endParaRPr lang="x-none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3DC51A-A09F-65DF-391B-057E47589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800" b="1" dirty="0">
                <a:latin typeface="+mj-lt"/>
              </a:rPr>
              <a:t>Зі збільшенням стажу та досвіду </a:t>
            </a:r>
            <a:r>
              <a:rPr lang="uk-UA" sz="2800" dirty="0">
                <a:latin typeface="+mj-lt"/>
              </a:rPr>
              <a:t>зростає кількість помилок, пов'язаних із сприйняттям та прийняттям рішення, збільшується кількість помилок, пов'язаних з оцінюванням небезпеки.</a:t>
            </a:r>
          </a:p>
          <a:p>
            <a:pPr marL="0" indent="0" algn="just">
              <a:buNone/>
            </a:pPr>
            <a:endParaRPr lang="ru-RU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800" dirty="0">
                <a:latin typeface="+mj-lt"/>
              </a:rPr>
              <a:t>Цей факт підтверджує статистика, згідно якої </a:t>
            </a:r>
            <a:r>
              <a:rPr lang="uk-UA" sz="2800" b="1" dirty="0">
                <a:latin typeface="+mj-lt"/>
              </a:rPr>
              <a:t>найбільше</a:t>
            </a:r>
            <a:r>
              <a:rPr lang="uk-UA" sz="2800" dirty="0">
                <a:latin typeface="+mj-lt"/>
              </a:rPr>
              <a:t> нещасних випадків стається з працівниками двох категорій. Перша -  у яких стаж роботи від 0 до 3 років, друга - у яких стаж роботи більше 15 років.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6642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971A424-FAE2-DF36-8525-E87CF0AC2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800" dirty="0">
                <a:latin typeface="+mj-lt"/>
                <a:cs typeface="Times New Roman" panose="02020603050405020304" pitchFamily="18" charset="0"/>
              </a:rPr>
              <a:t>Інструкція з ОП для слюсаря – ремонтника </a:t>
            </a:r>
          </a:p>
          <a:p>
            <a:r>
              <a:rPr lang="uk-UA" sz="2800" dirty="0">
                <a:latin typeface="+mj-lt"/>
                <a:cs typeface="Times New Roman" panose="02020603050405020304" pitchFamily="18" charset="0"/>
              </a:rPr>
              <a:t>Інструкція з ОП для стропальника </a:t>
            </a:r>
          </a:p>
          <a:p>
            <a:r>
              <a:rPr lang="uk-UA" sz="2800" dirty="0">
                <a:latin typeface="+mj-lt"/>
                <a:cs typeface="Times New Roman" panose="02020603050405020304" pitchFamily="18" charset="0"/>
              </a:rPr>
              <a:t>Інструкція з ОП при виконанні робіт з ручним електроінструментом </a:t>
            </a:r>
          </a:p>
          <a:p>
            <a:r>
              <a:rPr lang="uk-UA" sz="2800" dirty="0">
                <a:latin typeface="+mj-lt"/>
                <a:cs typeface="Times New Roman" panose="02020603050405020304" pitchFamily="18" charset="0"/>
              </a:rPr>
              <a:t> Інструкція з ОП при виконанні робіт на висоті </a:t>
            </a:r>
          </a:p>
          <a:p>
            <a:r>
              <a:rPr lang="uk-UA" sz="2800" dirty="0">
                <a:latin typeface="+mj-lt"/>
                <a:cs typeface="Times New Roman" panose="02020603050405020304" pitchFamily="18" charset="0"/>
              </a:rPr>
              <a:t>Інструкція з ОП при виконанні </a:t>
            </a:r>
            <a:r>
              <a:rPr lang="uk-UA" sz="2800" dirty="0" err="1">
                <a:latin typeface="+mj-lt"/>
                <a:cs typeface="Times New Roman" panose="02020603050405020304" pitchFamily="18" charset="0"/>
              </a:rPr>
              <a:t>вантажо</a:t>
            </a:r>
            <a:r>
              <a:rPr lang="uk-UA" sz="2800" dirty="0">
                <a:latin typeface="+mj-lt"/>
                <a:cs typeface="Times New Roman" panose="02020603050405020304" pitchFamily="18" charset="0"/>
              </a:rPr>
              <a:t>-розвантажувальних робіт </a:t>
            </a:r>
          </a:p>
          <a:p>
            <a:r>
              <a:rPr lang="uk-UA" sz="2800" dirty="0">
                <a:latin typeface="+mj-lt"/>
                <a:cs typeface="Times New Roman" panose="02020603050405020304" pitchFamily="18" charset="0"/>
              </a:rPr>
              <a:t>Інструкція про порядок надання </a:t>
            </a:r>
            <a:r>
              <a:rPr lang="uk-UA" sz="2800" dirty="0" err="1">
                <a:latin typeface="+mj-lt"/>
                <a:cs typeface="Times New Roman" panose="02020603050405020304" pitchFamily="18" charset="0"/>
              </a:rPr>
              <a:t>домедичної</a:t>
            </a:r>
            <a:r>
              <a:rPr lang="uk-UA" sz="2800" dirty="0">
                <a:latin typeface="+mj-lt"/>
                <a:cs typeface="Times New Roman" panose="02020603050405020304" pitchFamily="18" charset="0"/>
              </a:rPr>
              <a:t> допомоги </a:t>
            </a:r>
            <a:endParaRPr lang="ru-RU" sz="2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99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754" y="830423"/>
            <a:ext cx="10030409" cy="5673013"/>
          </a:xfrm>
        </p:spPr>
        <p:txBody>
          <a:bodyPr/>
          <a:lstStyle/>
          <a:p>
            <a:pPr indent="285750" algn="just">
              <a:lnSpc>
                <a:spcPct val="115000"/>
              </a:lnSpc>
              <a:spcAft>
                <a:spcPts val="750"/>
              </a:spcAft>
            </a:pP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Новий Закон України «Про безпеку та здоров’я працівників на роботі</a:t>
            </a:r>
            <a:r>
              <a:rPr lang="uk-UA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indent="285750" algn="just">
              <a:lnSpc>
                <a:spcPct val="115000"/>
              </a:lnSpc>
              <a:spcAft>
                <a:spcPts val="750"/>
              </a:spcAft>
            </a:pP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Запропоновані 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у ньому  підходи мають змінити принципи побудови системи, зокрема, з нинішніх «безпека праці» або «охорона праці» — на європейський «безпека працівника». Ключовим завданням політики підприємства має стати мінімізації ризиків для життя і здоров’я працівника або зниження їх до прийнятного рівня.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9113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EF585-A82B-9DDF-5373-8C4B85438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Дякую за увагу!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2033695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A66EC-A53B-F1FC-29AB-E42EF6F1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605"/>
            <a:ext cx="10515600" cy="1325563"/>
          </a:xfrm>
        </p:spPr>
        <p:txBody>
          <a:bodyPr/>
          <a:lstStyle/>
          <a:p>
            <a:pPr algn="ctr"/>
            <a:r>
              <a:rPr lang="uk-UA" b="1" dirty="0"/>
              <a:t>Нормативні документи</a:t>
            </a:r>
            <a:endParaRPr lang="x-none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5F125-DCEF-3EEF-CB4C-8F146605C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>
                <a:latin typeface="+mj-lt"/>
              </a:rPr>
              <a:t>Закон «Про охорону праці»</a:t>
            </a:r>
          </a:p>
          <a:p>
            <a:pPr marL="0" indent="0">
              <a:buNone/>
            </a:pPr>
            <a:endParaRPr lang="uk-UA" dirty="0">
              <a:latin typeface="+mj-lt"/>
            </a:endParaRPr>
          </a:p>
          <a:p>
            <a:pPr marL="0" indent="0">
              <a:buNone/>
            </a:pPr>
            <a:r>
              <a:rPr lang="uk-UA" dirty="0">
                <a:latin typeface="+mj-lt"/>
              </a:rPr>
              <a:t>Типове положення про порядок проведення навчання і перевірки знань з питань охорони праці, затверджене наказом Держнаглядохоронпраці від 26.01.2005 № 15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4784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51F74-E46C-8121-1FE1-BDFB1A2DC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err="1"/>
              <a:t>Домедична</a:t>
            </a:r>
            <a:r>
              <a:rPr lang="uk-UA" b="1" dirty="0"/>
              <a:t> допомога</a:t>
            </a:r>
            <a:endParaRPr lang="x-none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B8C47E-FABD-55BE-72F5-C9ED544EB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9AA5">
                  <a:lumMod val="60000"/>
                  <a:lumOff val="40000"/>
                </a:srgbClr>
              </a:buClr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Інструкція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 про порядок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надання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домедичної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допомоги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потерпілим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 при невідкладних станах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+mn-cs"/>
              </a:rPr>
              <a:t>. 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59AA5">
                  <a:lumMod val="60000"/>
                  <a:lumOff val="40000"/>
                </a:srgbClr>
              </a:buClr>
              <a:buSz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МОЗ наказом від 09.03.2022 № 441 затвердило порядки надання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домедичної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допомоги особам при невідкладних станах.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 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29 випадків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домедичної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допомоги - від кровотечі, переломів і судом до   допомоги постраждалим в умовах бойових дій/воєнного стану</a:t>
            </a:r>
            <a:r>
              <a:rPr kumimoji="0" lang="uk-UA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uk-UA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indent="0">
              <a:buNone/>
            </a:pPr>
            <a:endParaRPr lang="x-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233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5247" y="952953"/>
            <a:ext cx="8862527" cy="1325563"/>
          </a:xfrm>
        </p:spPr>
        <p:txBody>
          <a:bodyPr/>
          <a:lstStyle/>
          <a:p>
            <a:r>
              <a:rPr lang="uk-UA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Оприлюднення інформації</a:t>
            </a:r>
            <a:r>
              <a:rPr lang="ru-RU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2939" y="1786304"/>
            <a:ext cx="8640146" cy="4351338"/>
          </a:xfrm>
        </p:spPr>
        <p:txBody>
          <a:bodyPr/>
          <a:lstStyle/>
          <a:p>
            <a:pPr marL="0" lvl="0" indent="0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Спосіб перший</a:t>
            </a:r>
            <a:r>
              <a:rPr lang="uk-UA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uk-UA" sz="24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Розміщення на інформаційних 				стендах у структурних   підрозділах підприємства.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FFCA08"/>
              </a:buClr>
              <a:buSzPct val="80000"/>
              <a:buFont typeface="Wingdings 3" charset="2"/>
              <a:buChar char=""/>
            </a:pP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ru-RU" sz="2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Спосіб</a:t>
            </a: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другий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:  </a:t>
            </a:r>
            <a:r>
              <a:rPr lang="ru-RU" sz="2400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Розміщення</a:t>
            </a:r>
            <a:r>
              <a:rPr lang="ru-RU" sz="24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засобах</a:t>
            </a:r>
            <a:r>
              <a:rPr lang="ru-RU" sz="24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масової</a:t>
            </a:r>
            <a:r>
              <a:rPr lang="ru-RU" sz="24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   				</a:t>
            </a:r>
            <a:r>
              <a:rPr lang="ru-RU" sz="2400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sz="24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uk-UA" sz="2400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риємства</a:t>
            </a:r>
            <a:r>
              <a:rPr lang="uk-UA" sz="24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FFCA08"/>
              </a:buClr>
              <a:buSzPct val="80000"/>
              <a:buFont typeface="Wingdings 3" charset="2"/>
              <a:buChar char=""/>
            </a:pP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Спосіб третій</a:t>
            </a:r>
            <a:r>
              <a:rPr lang="uk-UA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uk-UA" sz="24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Розміщення на офіційному 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24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				веб-сайті підприємства.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677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6505365"/>
              </p:ext>
            </p:extLst>
          </p:nvPr>
        </p:nvGraphicFramePr>
        <p:xfrm>
          <a:off x="588606" y="989046"/>
          <a:ext cx="9908333" cy="5105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654">
                  <a:extLst>
                    <a:ext uri="{9D8B030D-6E8A-4147-A177-3AD203B41FA5}">
                      <a16:colId xmlns:a16="http://schemas.microsoft.com/office/drawing/2014/main" val="3119820039"/>
                    </a:ext>
                  </a:extLst>
                </a:gridCol>
                <a:gridCol w="7288383">
                  <a:extLst>
                    <a:ext uri="{9D8B030D-6E8A-4147-A177-3AD203B41FA5}">
                      <a16:colId xmlns:a16="http://schemas.microsoft.com/office/drawing/2014/main" val="2490625809"/>
                    </a:ext>
                  </a:extLst>
                </a:gridCol>
                <a:gridCol w="1750296">
                  <a:extLst>
                    <a:ext uri="{9D8B030D-6E8A-4147-A177-3AD203B41FA5}">
                      <a16:colId xmlns:a16="http://schemas.microsoft.com/office/drawing/2014/main" val="2323424464"/>
                    </a:ext>
                  </a:extLst>
                </a:gridCol>
              </a:tblGrid>
              <a:tr h="513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теми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Times New Roman"/>
                          <a:ea typeface="Times New Roman"/>
                        </a:rPr>
                        <a:t>Тематичний</a:t>
                      </a: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 план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Times New Roman"/>
                        </a:rPr>
                        <a:t>Кількість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Times New Roman"/>
                          <a:ea typeface="Times New Roman"/>
                        </a:rPr>
                        <a:t>годин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1014021"/>
                  </a:ext>
                </a:extLst>
              </a:tr>
              <a:tr h="5780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Законодавство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України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про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охорону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праці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Основні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положення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Закону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України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"Про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охорону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праці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"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4837555"/>
                  </a:ext>
                </a:extLst>
              </a:tr>
              <a:tr h="390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Організація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роботи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з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охорони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праці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. 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2380817"/>
                  </a:ext>
                </a:extLst>
              </a:tr>
              <a:tr h="390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Вибухонебезпека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виробництва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і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вибухозахист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. 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2967595"/>
                  </a:ext>
                </a:extLst>
              </a:tr>
              <a:tr h="390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Times New Roman"/>
                        </a:rPr>
                        <a:t>Пожежна безпека.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73116"/>
                  </a:ext>
                </a:extLst>
              </a:tr>
              <a:tr h="390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Times New Roman"/>
                        </a:rPr>
                        <a:t>Електробезпека.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0803188"/>
                  </a:ext>
                </a:extLst>
              </a:tr>
              <a:tr h="5780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/>
                          <a:ea typeface="Times New Roman"/>
                        </a:rPr>
                        <a:t>Гігієна праці. Медичні огляди. Профілактика професійних отруєнь і захворювань.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3216548"/>
                  </a:ext>
                </a:extLst>
              </a:tr>
              <a:tr h="390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Надання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медичної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допомоги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потерпілим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у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разі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нещасного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випадку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2046227"/>
                  </a:ext>
                </a:extLst>
              </a:tr>
              <a:tr h="390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Управління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роботами з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профілактики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та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ліквідації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наслідків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аварій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.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341254"/>
                  </a:ext>
                </a:extLst>
              </a:tr>
              <a:tr h="390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effectLst/>
                          <a:latin typeface="Times New Roman"/>
                          <a:ea typeface="Times New Roman"/>
                        </a:rPr>
                        <a:t>Безпека праці в галузі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5317660"/>
                  </a:ext>
                </a:extLst>
              </a:tr>
              <a:tr h="390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Times New Roman"/>
                          <a:ea typeface="Times New Roman"/>
                        </a:rPr>
                        <a:t>Всього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6699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227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20C58F-087D-0AE7-5D31-CA6CB5B83439}"/>
              </a:ext>
            </a:extLst>
          </p:cNvPr>
          <p:cNvSpPr/>
          <p:nvPr/>
        </p:nvSpPr>
        <p:spPr>
          <a:xfrm>
            <a:off x="71022" y="4211730"/>
            <a:ext cx="11148913" cy="14803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D58E05-7F74-4D05-570F-8E985722D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38" y="803189"/>
            <a:ext cx="10748297" cy="5636111"/>
          </a:xfrm>
        </p:spPr>
        <p:txBody>
          <a:bodyPr>
            <a:normAutofit/>
          </a:bodyPr>
          <a:lstStyle/>
          <a:p>
            <a:pPr indent="0" algn="just">
              <a:spcAft>
                <a:spcPts val="750"/>
              </a:spcAft>
              <a:buNone/>
            </a:pPr>
            <a:r>
              <a:rPr lang="ru-RU" sz="2800" dirty="0" err="1">
                <a:latin typeface="+mj-lt"/>
                <a:ea typeface="Times New Roman" panose="02020603050405020304" pitchFamily="18" charset="0"/>
              </a:rPr>
              <a:t>Перевірка</a:t>
            </a:r>
            <a:r>
              <a:rPr lang="ru-RU" sz="2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+mj-lt"/>
                <a:ea typeface="Times New Roman" panose="02020603050405020304" pitchFamily="18" charset="0"/>
              </a:rPr>
              <a:t>знань</a:t>
            </a:r>
            <a:r>
              <a:rPr lang="ru-RU" sz="2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+mj-lt"/>
                <a:ea typeface="Times New Roman" panose="02020603050405020304" pitchFamily="18" charset="0"/>
              </a:rPr>
              <a:t>працівників</a:t>
            </a:r>
            <a:r>
              <a:rPr lang="ru-RU" sz="2800" dirty="0">
                <a:latin typeface="+mj-lt"/>
                <a:ea typeface="Times New Roman" panose="02020603050405020304" pitchFamily="18" charset="0"/>
              </a:rPr>
              <a:t> з </a:t>
            </a:r>
            <a:r>
              <a:rPr lang="ru-RU" sz="2800" dirty="0" err="1">
                <a:latin typeface="+mj-lt"/>
                <a:ea typeface="Times New Roman" panose="02020603050405020304" pitchFamily="18" charset="0"/>
              </a:rPr>
              <a:t>питань</a:t>
            </a:r>
            <a:r>
              <a:rPr lang="ru-RU" sz="2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+mj-lt"/>
                <a:ea typeface="Times New Roman" panose="02020603050405020304" pitchFamily="18" charset="0"/>
              </a:rPr>
              <a:t>охорони</a:t>
            </a:r>
            <a:r>
              <a:rPr lang="ru-RU" sz="2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+mj-lt"/>
                <a:ea typeface="Times New Roman" panose="02020603050405020304" pitchFamily="18" charset="0"/>
              </a:rPr>
              <a:t>праці</a:t>
            </a:r>
            <a:r>
              <a:rPr lang="ru-RU" sz="2800" dirty="0">
                <a:latin typeface="+mj-lt"/>
                <a:ea typeface="Times New Roman" panose="02020603050405020304" pitchFamily="18" charset="0"/>
              </a:rPr>
              <a:t> проводиться за нормативно-</a:t>
            </a:r>
            <a:r>
              <a:rPr lang="ru-RU" sz="2800" dirty="0" err="1">
                <a:latin typeface="+mj-lt"/>
                <a:ea typeface="Times New Roman" panose="02020603050405020304" pitchFamily="18" charset="0"/>
              </a:rPr>
              <a:t>правовими</a:t>
            </a:r>
            <a:r>
              <a:rPr lang="ru-RU" sz="2800" dirty="0">
                <a:latin typeface="+mj-lt"/>
                <a:ea typeface="Times New Roman" panose="02020603050405020304" pitchFamily="18" charset="0"/>
              </a:rPr>
              <a:t> актами з </a:t>
            </a:r>
            <a:r>
              <a:rPr lang="ru-RU" sz="2800" dirty="0" err="1">
                <a:latin typeface="+mj-lt"/>
                <a:ea typeface="Times New Roman" panose="02020603050405020304" pitchFamily="18" charset="0"/>
              </a:rPr>
              <a:t>охорони</a:t>
            </a:r>
            <a:r>
              <a:rPr lang="ru-RU" sz="2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+mj-lt"/>
                <a:ea typeface="Times New Roman" panose="02020603050405020304" pitchFamily="18" charset="0"/>
              </a:rPr>
              <a:t>праці</a:t>
            </a:r>
            <a:r>
              <a:rPr lang="ru-RU" sz="2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+mj-lt"/>
                <a:ea typeface="Times New Roman" panose="02020603050405020304" pitchFamily="18" charset="0"/>
              </a:rPr>
              <a:t>додержання</a:t>
            </a:r>
            <a:r>
              <a:rPr lang="ru-RU" sz="2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+mj-lt"/>
                <a:ea typeface="Times New Roman" panose="02020603050405020304" pitchFamily="18" charset="0"/>
              </a:rPr>
              <a:t>яких</a:t>
            </a:r>
            <a:r>
              <a:rPr lang="ru-RU" sz="2800" dirty="0">
                <a:latin typeface="+mj-lt"/>
                <a:ea typeface="Times New Roman" panose="02020603050405020304" pitchFamily="18" charset="0"/>
              </a:rPr>
              <a:t> входить до </a:t>
            </a:r>
            <a:r>
              <a:rPr lang="ru-RU" sz="2800" dirty="0" err="1">
                <a:latin typeface="+mj-lt"/>
                <a:ea typeface="Times New Roman" panose="02020603050405020304" pitchFamily="18" charset="0"/>
              </a:rPr>
              <a:t>їхніх</a:t>
            </a:r>
            <a:r>
              <a:rPr lang="ru-RU" sz="28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+mj-lt"/>
                <a:ea typeface="Times New Roman" panose="02020603050405020304" pitchFamily="18" charset="0"/>
              </a:rPr>
              <a:t>функціональних</a:t>
            </a:r>
            <a:r>
              <a:rPr lang="ru-RU" sz="28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+mj-lt"/>
                <a:ea typeface="Times New Roman" panose="02020603050405020304" pitchFamily="18" charset="0"/>
              </a:rPr>
              <a:t>обов’язків</a:t>
            </a:r>
            <a:r>
              <a:rPr lang="ru-RU" sz="2800" b="1" dirty="0">
                <a:latin typeface="+mj-lt"/>
                <a:ea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(п. </a:t>
            </a:r>
            <a:r>
              <a:rPr lang="uk-UA" sz="24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3.8 Типового </a:t>
            </a:r>
            <a:r>
              <a:rPr lang="uk-UA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Положення).</a:t>
            </a:r>
            <a:endParaRPr lang="ru-RU" sz="2400" dirty="0">
              <a:latin typeface="+mj-lt"/>
              <a:ea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Працівнику </a:t>
            </a:r>
            <a:r>
              <a:rPr lang="uk-UA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 потрібно вивчати Правила повністю</a:t>
            </a:r>
            <a:r>
              <a:rPr lang="uk-UA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йому необхідно знати окремі пункти, розділи, глави, пункти, які стосуються його </a:t>
            </a:r>
            <a:r>
              <a:rPr lang="uk-UA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функціональних обов’язків</a:t>
            </a:r>
            <a:r>
              <a:rPr lang="uk-UA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uk-UA" sz="2800" dirty="0">
              <a:latin typeface="+mj-lt"/>
              <a:ea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800" dirty="0">
                <a:latin typeface="+mj-lt"/>
                <a:ea typeface="Times New Roman" panose="02020603050405020304" pitchFamily="18" charset="0"/>
              </a:rPr>
              <a:t>    В </a:t>
            </a:r>
            <a:r>
              <a:rPr lang="uk-UA" sz="2800" b="1" dirty="0">
                <a:latin typeface="+mj-lt"/>
                <a:ea typeface="Times New Roman" panose="02020603050405020304" pitchFamily="18" charset="0"/>
              </a:rPr>
              <a:t>програму спеціального навчання </a:t>
            </a:r>
            <a:r>
              <a:rPr lang="uk-UA" sz="2800" dirty="0">
                <a:latin typeface="+mj-lt"/>
                <a:ea typeface="Times New Roman" panose="02020603050405020304" pitchFamily="18" charset="0"/>
              </a:rPr>
              <a:t>з питань охорони праці включають відповідні </a:t>
            </a:r>
            <a:r>
              <a:rPr lang="uk-UA" sz="2800" b="1" dirty="0">
                <a:latin typeface="+mj-lt"/>
                <a:ea typeface="Times New Roman" panose="02020603050405020304" pitchFamily="18" charset="0"/>
              </a:rPr>
              <a:t>пункти, розділи, глави </a:t>
            </a:r>
            <a:r>
              <a:rPr lang="uk-UA" sz="2800" dirty="0">
                <a:latin typeface="+mj-lt"/>
                <a:ea typeface="Times New Roman" panose="02020603050405020304" pitchFamily="18" charset="0"/>
              </a:rPr>
              <a:t>НПАОП. </a:t>
            </a:r>
            <a:endParaRPr lang="ru-RU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48567F-3FA9-330A-2D43-F025016E19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" y="4100519"/>
            <a:ext cx="1009096" cy="100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4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6845264"/>
              </p:ext>
            </p:extLst>
          </p:nvPr>
        </p:nvGraphicFramePr>
        <p:xfrm>
          <a:off x="541176" y="1269482"/>
          <a:ext cx="9955763" cy="380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314">
                  <a:extLst>
                    <a:ext uri="{9D8B030D-6E8A-4147-A177-3AD203B41FA5}">
                      <a16:colId xmlns:a16="http://schemas.microsoft.com/office/drawing/2014/main" val="2310614215"/>
                    </a:ext>
                  </a:extLst>
                </a:gridCol>
                <a:gridCol w="7711187">
                  <a:extLst>
                    <a:ext uri="{9D8B030D-6E8A-4147-A177-3AD203B41FA5}">
                      <a16:colId xmlns:a16="http://schemas.microsoft.com/office/drawing/2014/main" val="3112870308"/>
                    </a:ext>
                  </a:extLst>
                </a:gridCol>
                <a:gridCol w="1390262">
                  <a:extLst>
                    <a:ext uri="{9D8B030D-6E8A-4147-A177-3AD203B41FA5}">
                      <a16:colId xmlns:a16="http://schemas.microsoft.com/office/drawing/2014/main" val="17682361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теми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/>
                          <a:ea typeface="Times New Roman"/>
                        </a:rPr>
                        <a:t>Тематичний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 план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Кількість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годин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6119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Вивчення правил охорони праці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348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1.1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Розділ </a:t>
                      </a:r>
                      <a:r>
                        <a:rPr lang="uk-UA" sz="1600" dirty="0" smtClean="0">
                          <a:effectLst/>
                          <a:latin typeface="Times New Roman"/>
                          <a:ea typeface="Times New Roman"/>
                        </a:rPr>
                        <a:t>2 п.2.36 - 2.38; 6,7. </a:t>
                      </a: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Розділ 3 п.п.1 – 4. Розділ 4 п.6,7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45720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«Правил охорони праці під час  роботи з інструментом та  пристроями» 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940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Times New Roman"/>
                          <a:ea typeface="Times New Roman"/>
                        </a:rPr>
                        <a:t>1.2</a:t>
                      </a:r>
                      <a:endParaRPr lang="ru-RU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"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Розділ 3. Розділ 4 п.4.1 - 4.4. Розділ 5 </a:t>
                      </a:r>
                      <a:r>
                        <a:rPr lang="uk-UA" sz="1600" dirty="0" err="1">
                          <a:effectLst/>
                          <a:latin typeface="Times New Roman"/>
                          <a:ea typeface="Times New Roman"/>
                        </a:rPr>
                        <a:t>п.п</a:t>
                      </a: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5.1, 5.2, 5.4, 7.11.1 </a:t>
                      </a:r>
                    </a:p>
                    <a:p>
                      <a:pPr marL="45720"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Правил ох</a:t>
                      </a: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о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р</a:t>
                      </a: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о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н</a:t>
                      </a: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и праці під час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 в</a:t>
                      </a:r>
                      <a:r>
                        <a:rPr lang="uk-UA" sz="1600" dirty="0" err="1">
                          <a:effectLst/>
                          <a:latin typeface="Times New Roman"/>
                          <a:ea typeface="Times New Roman"/>
                        </a:rPr>
                        <a:t>ик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он</a:t>
                      </a: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а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н</a:t>
                      </a: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н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я  р</a:t>
                      </a: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о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б</a:t>
                      </a: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т на в</a:t>
                      </a: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и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сот</a:t>
                      </a: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і»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051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1.3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" algn="just">
                        <a:spcAft>
                          <a:spcPts val="0"/>
                        </a:spcAft>
                        <a:tabLst>
                          <a:tab pos="255270" algn="l"/>
                        </a:tabLst>
                      </a:pPr>
                      <a:r>
                        <a:rPr lang="uk-UA" sz="1600" dirty="0">
                          <a:effectLst/>
                          <a:latin typeface="Times New Roman"/>
                          <a:ea typeface="Times New Roman"/>
                        </a:rPr>
                        <a:t>Розділ 3 п.1,8,14 «Правил охорони праці під час вантажно-розвантажувальних робіт»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243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"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Вивчення положень, що діють </a:t>
                      </a: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на </a:t>
                      </a:r>
                      <a:r>
                        <a:rPr lang="uk-UA" sz="1600" b="1" dirty="0" smtClean="0">
                          <a:effectLst/>
                          <a:latin typeface="Times New Roman"/>
                          <a:ea typeface="Times New Roman"/>
                        </a:rPr>
                        <a:t>підприємстві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437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Наряди – допуски, биркова система,</a:t>
                      </a:r>
                      <a:r>
                        <a:rPr lang="uk-UA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застосування ЗІЗ тощо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042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" algn="just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Вивчення </a:t>
                      </a:r>
                      <a:r>
                        <a:rPr lang="uk-UA" sz="1600" b="1" dirty="0" err="1">
                          <a:effectLst/>
                          <a:latin typeface="Times New Roman"/>
                          <a:ea typeface="Times New Roman"/>
                        </a:rPr>
                        <a:t>інструкці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й </a:t>
                      </a:r>
                      <a:r>
                        <a:rPr lang="uk-UA" sz="1600" b="1" dirty="0">
                          <a:effectLst/>
                          <a:latin typeface="Times New Roman"/>
                          <a:ea typeface="Times New Roman"/>
                        </a:rPr>
                        <a:t>з охорони праці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273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" algn="just"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Times New Roman"/>
                          <a:ea typeface="Times New Roman"/>
                        </a:rPr>
                        <a:t>………………………….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85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333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6366" y="727788"/>
            <a:ext cx="9984533" cy="5738326"/>
          </a:xfrm>
        </p:spPr>
        <p:txBody>
          <a:bodyPr/>
          <a:lstStyle/>
          <a:p>
            <a:pPr marL="342900" lvl="0" indent="0" algn="ctr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1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КЗпП України	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1.1 Строк випробування при прийнятті на роботу.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1.2 Тимчасове переведення на іншу роботу.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1.3 Відсторонення від роботи.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1.4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Норми тривалості робочого часу.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1.5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Перерви для відпочинку і харчування. Міжзмінний перерву в роботі. Тривалість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щотижневого безперервного відпочинку.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ctr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endParaRPr lang="uk-UA" sz="1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ctr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Тема 2 Закон України «Про охорону праці»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2.1 Сфера дії закону «Про охорону праці».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2.2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Обов'язки працівника щодо додержання вимог нормативно-правових актів з охорони праці.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2.3 Право працівника на охорону праці під час укладання трудового договору, під час роботи.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2.4 Пільги і компенсації за важкі та шкідливі умови праці.</a:t>
            </a:r>
          </a:p>
          <a:p>
            <a:pPr marL="342900" lvl="0" indent="0" algn="just" defTabSz="457200">
              <a:lnSpc>
                <a:spcPct val="100000"/>
              </a:lnSpc>
              <a:buClr>
                <a:srgbClr val="FFCA08"/>
              </a:buClr>
              <a:buSzPct val="80000"/>
              <a:buNone/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2.5 Забезпечення працівників спецодягом, спецвзуттям та іншими засобами індивідуального захисту, миючими та знезаражуючими засобами.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310587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1107</Words>
  <Application>Microsoft Office PowerPoint</Application>
  <PresentationFormat>Широкоэкранный</PresentationFormat>
  <Paragraphs>163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PT Sans</vt:lpstr>
      <vt:lpstr>Times New Roman</vt:lpstr>
      <vt:lpstr>Wingdings 3</vt:lpstr>
      <vt:lpstr>字魂58号-创中黑</vt:lpstr>
      <vt:lpstr>Тема Office</vt:lpstr>
      <vt:lpstr>Навчання та інструктажі  з питань охорони праці. Від формалізму до ефективності</vt:lpstr>
      <vt:lpstr>Програма вебінару</vt:lpstr>
      <vt:lpstr>Нормативні документи</vt:lpstr>
      <vt:lpstr>Домедична допомога</vt:lpstr>
      <vt:lpstr>Оприлюднення інформації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Піраміда прийняття методів навчання</vt:lpstr>
      <vt:lpstr>Презентация PowerPoint</vt:lpstr>
      <vt:lpstr>Презентация PowerPoint</vt:lpstr>
      <vt:lpstr>Презентация PowerPoint</vt:lpstr>
      <vt:lpstr>Практична ситуація</vt:lpstr>
      <vt:lpstr>Практична ситуація</vt:lpstr>
      <vt:lpstr>Як виявити формальний інструктаж?</vt:lpstr>
      <vt:lpstr>Що потрібно для ефективного навчання</vt:lpstr>
      <vt:lpstr>Що потрібно для організації  ефективного навчання</vt:lpstr>
      <vt:lpstr>Презентация PowerPoint</vt:lpstr>
      <vt:lpstr>Презентация PowerPoint</vt:lpstr>
      <vt:lpstr>Хто в зоні ризику</vt:lpstr>
      <vt:lpstr>Презентация PowerPoint</vt:lpstr>
      <vt:lpstr>Презентация PowerPoint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Навчання та інструктажі  з питань охорони праці. Від формалізму до ефективності</dc:title>
  <dc:creator>Марина Булашенко</dc:creator>
  <cp:lastModifiedBy>Admin</cp:lastModifiedBy>
  <cp:revision>28</cp:revision>
  <dcterms:created xsi:type="dcterms:W3CDTF">2023-01-17T11:12:49Z</dcterms:created>
  <dcterms:modified xsi:type="dcterms:W3CDTF">2023-01-21T15:47:40Z</dcterms:modified>
</cp:coreProperties>
</file>